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92" r:id="rId4"/>
    <p:sldId id="293" r:id="rId5"/>
    <p:sldId id="294" r:id="rId6"/>
    <p:sldId id="266" r:id="rId7"/>
    <p:sldId id="295" r:id="rId8"/>
    <p:sldId id="296" r:id="rId9"/>
    <p:sldId id="298" r:id="rId10"/>
    <p:sldId id="297" r:id="rId11"/>
    <p:sldId id="299" r:id="rId12"/>
    <p:sldId id="3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EC585E-521E-4FEF-99E2-A8CEA7986209}">
          <p14:sldIdLst>
            <p14:sldId id="256"/>
            <p14:sldId id="290"/>
            <p14:sldId id="292"/>
            <p14:sldId id="293"/>
            <p14:sldId id="294"/>
            <p14:sldId id="266"/>
            <p14:sldId id="295"/>
            <p14:sldId id="296"/>
            <p14:sldId id="298"/>
            <p14:sldId id="297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Vlaisavljevic" initials="DV" lastIdx="11" clrIdx="0">
    <p:extLst>
      <p:ext uri="{19B8F6BF-5375-455C-9EA6-DF929625EA0E}">
        <p15:presenceInfo xmlns:p15="http://schemas.microsoft.com/office/powerpoint/2012/main" userId="S-1-5-21-2459329411-1536267594-251306633-2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293"/>
    <a:srgbClr val="A7A9AC"/>
    <a:srgbClr val="000000"/>
    <a:srgbClr val="FFFFFF"/>
    <a:srgbClr val="A6192E"/>
    <a:srgbClr val="FE5000"/>
    <a:srgbClr val="FFB54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3E61C-60DB-42D4-9C2A-22566DC4E031}" v="25" dt="2020-08-12T11:04:16.715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75055" autoAdjust="0"/>
  </p:normalViewPr>
  <p:slideViewPr>
    <p:cSldViewPr snapToObjects="1" showGuides="1">
      <p:cViewPr varScale="1">
        <p:scale>
          <a:sx n="62" d="100"/>
          <a:sy n="62" d="100"/>
        </p:scale>
        <p:origin x="27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une Elorz" userId="2JRqjvVQJZnxIiph8xesWbEtMkiU/zZn+ZZf1Thirkk=" providerId="None" clId="Web-{1113E61C-60DB-42D4-9C2A-22566DC4E031}"/>
    <pc:docChg chg="modSld">
      <pc:chgData name="Irune Elorz" userId="2JRqjvVQJZnxIiph8xesWbEtMkiU/zZn+ZZf1Thirkk=" providerId="None" clId="Web-{1113E61C-60DB-42D4-9C2A-22566DC4E031}" dt="2020-08-12T11:04:14.308" v="23" actId="20577"/>
      <pc:docMkLst>
        <pc:docMk/>
      </pc:docMkLst>
      <pc:sldChg chg="modSp">
        <pc:chgData name="Irune Elorz" userId="2JRqjvVQJZnxIiph8xesWbEtMkiU/zZn+ZZf1Thirkk=" providerId="None" clId="Web-{1113E61C-60DB-42D4-9C2A-22566DC4E031}" dt="2020-08-12T11:04:14.308" v="23" actId="20577"/>
        <pc:sldMkLst>
          <pc:docMk/>
          <pc:sldMk cId="4193607121" sldId="256"/>
        </pc:sldMkLst>
        <pc:spChg chg="mod">
          <ac:chgData name="Irune Elorz" userId="2JRqjvVQJZnxIiph8xesWbEtMkiU/zZn+ZZf1Thirkk=" providerId="None" clId="Web-{1113E61C-60DB-42D4-9C2A-22566DC4E031}" dt="2020-08-12T11:04:14.308" v="23" actId="20577"/>
          <ac:spMkLst>
            <pc:docMk/>
            <pc:sldMk cId="4193607121" sldId="256"/>
            <ac:spMk id="3" creationId="{6D17491C-46E1-406F-A541-12F5C70EB7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12/08/2020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7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7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07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9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6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26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82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3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3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B9EDC09-8180-48AB-A211-2DD7AC046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75" y="636227"/>
            <a:ext cx="32194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374FB5-35E0-40AD-890F-B1B4C83F2E3C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0882E0-5BF1-4A40-B84B-2F64178C7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86FC10-01C0-4BFC-9537-85A57E1B9898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BEF64-E695-421B-9F22-E3C60C3A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E15490-A284-4BC0-A368-83311B60E3A4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2425304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627200"/>
            <a:ext cx="5643637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B3B3D-9DB1-4D43-A0E1-A1374907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ED32AD-27C5-45FB-9DDD-7830A88C32C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4126706" cy="3808800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627200"/>
            <a:ext cx="4131469" cy="3808800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25525-68B7-4E7B-91B6-A2CB286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0B8AF2-EDA2-4970-B912-B2589C9115E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3577500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627200"/>
            <a:ext cx="35775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2" y="5625245"/>
            <a:ext cx="4131469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3577500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85EC65-AF9B-4D49-A19D-39A207416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8B76AC-475E-4587-A1E4-1D69BE912D61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4134404"/>
            <a:ext cx="2618279" cy="1301597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4134404"/>
            <a:ext cx="2618279" cy="1301597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190" y="4134404"/>
            <a:ext cx="2618279" cy="1301597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EEE38D-F363-4A64-A9C5-DA1D82F2C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303100-F269-45CC-BF1F-946363B326C0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627201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627201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627201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998746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998746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370290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18C816-6307-4E86-87A8-BC678253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00EB4F-FB21-4998-AA1F-806CE043BF5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627201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A7130E-ED7D-4263-9AE4-0E96FF650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2EAC4B-8F16-48B7-8597-CCDDC6B11BCB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749774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108718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467661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0DB58-8C8F-4BEC-B177-1B1AF9099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203DAF-BFFB-46F5-AA38-E797BB972E3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C011E3-9B58-44A9-BF06-CA2EC246E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5949283"/>
            <a:ext cx="9143045" cy="92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0E679-CD3A-4FDA-A20B-71E75CC0C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AEA83-FBAC-48B5-93A4-90C8596B8DA9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99074-3C71-4561-BC3F-80BDB5AC9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5B09C-A135-4EBF-824F-93183B23C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A17E9-B865-40A7-90E1-E1F121608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A995C63-208E-4620-A5C1-75C94BE3C6E3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0CD19F-CBE0-4786-B33E-E2D760D8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E7D7B0-5C57-43D8-9907-522695F511BC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A03050-4940-4B89-9245-CC83CE5FE0D6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627200"/>
            <a:ext cx="2062800" cy="992776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627200"/>
            <a:ext cx="2062800" cy="992776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3F6BF0-F971-4835-BA39-83DCA1A6C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B0CDFA-8320-4507-BAF8-B271F40CF8FA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5686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645039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628776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645039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628776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692090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645039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628776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698494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645039"/>
            <a:ext cx="2062800" cy="2062800"/>
          </a:xfrm>
          <a:prstGeom prst="ellipse">
            <a:avLst/>
          </a:prstGeom>
          <a:solidFill>
            <a:schemeClr val="accent4">
              <a:alpha val="85000"/>
            </a:schemeClr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628776"/>
            <a:ext cx="658800" cy="657809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04897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D95E03-32EE-420C-A194-6E376BFC1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F571BA-504F-41F4-893C-0B0E612B6827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99967-1A18-41F8-8C76-3377BAF73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07509-BC75-4B3D-B762-A0737B1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3501008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07A254-9BA7-4AAB-805D-71DE07A1D9B1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fld id="{DAE459D2-6F43-4763-BDDD-EA03DF3C7CA8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18559-FC16-4772-956A-46704F154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8CCF5B-D103-4D81-AB68-EABB039D939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8257238" cy="3809615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10BCF-CC87-44A6-9183-2476BD2D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DD69D23-9222-470B-A7A1-3048CA53CE7D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6340952" cy="3809615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 wrap="square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49E83-E388-4A06-B311-AAEC24E5C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9DAD00-24B6-4363-AF2C-2362AA3E95B5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DAE0D-3DC5-403A-9968-D3482A250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B8DCA0-7666-44CE-9E5D-CF1B04408A4A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3267B-DC3E-4F60-A8AC-A61FC2A7A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378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BC1-ACC7-45EA-92E6-086125AD02B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08812" y="6453337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August 12, 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0F68-EB40-411E-A6EB-41408B6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580112" y="6365218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148A-7083-42AB-8FED-67EEE759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Cambio </a:t>
            </a:r>
            <a:r>
              <a:rPr lang="en-GB" dirty="0" err="1"/>
              <a:t>Climático</a:t>
            </a:r>
            <a:r>
              <a:rPr lang="en-GB" dirty="0"/>
              <a:t> (</a:t>
            </a:r>
            <a:r>
              <a:rPr lang="en-GB" dirty="0" err="1"/>
              <a:t>Edad</a:t>
            </a:r>
            <a:r>
              <a:rPr lang="en-GB" dirty="0"/>
              <a:t> 5-8)</a:t>
            </a:r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79154-A0A7-44DC-8E68-7A5FA3D6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76DDD-DECE-4873-85B7-8D26F44D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PODEMOS PLANTAR ÁRBOLES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E2349-A4CC-4A39-8236-D7E1F9115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517572-9A01-4178-867F-33517D98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5" y="156306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51AD855-E708-4071-A27E-CC70F8735F61}"/>
              </a:ext>
            </a:extLst>
          </p:cNvPr>
          <p:cNvSpPr/>
          <p:nvPr/>
        </p:nvSpPr>
        <p:spPr>
          <a:xfrm>
            <a:off x="755576" y="1736812"/>
            <a:ext cx="3636404" cy="28803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cap="all" dirty="0"/>
              <a:t>Si los 7 billones de personas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664C8B-C490-4A0D-A673-75ACE2C444FA}"/>
              </a:ext>
            </a:extLst>
          </p:cNvPr>
          <p:cNvSpPr/>
          <p:nvPr/>
        </p:nvSpPr>
        <p:spPr>
          <a:xfrm>
            <a:off x="755576" y="2060848"/>
            <a:ext cx="2124235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en el planeta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BD9BDC-6155-4137-92EA-E33D768EE47B}"/>
              </a:ext>
            </a:extLst>
          </p:cNvPr>
          <p:cNvSpPr/>
          <p:nvPr/>
        </p:nvSpPr>
        <p:spPr>
          <a:xfrm>
            <a:off x="764485" y="2384883"/>
            <a:ext cx="1935307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Plantaran un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69644A-8B5E-4F86-B29E-007EDD036AD7}"/>
              </a:ext>
            </a:extLst>
          </p:cNvPr>
          <p:cNvSpPr/>
          <p:nvPr/>
        </p:nvSpPr>
        <p:spPr>
          <a:xfrm>
            <a:off x="764485" y="2691274"/>
            <a:ext cx="1539264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Árbol este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B9D7DE2-F949-4771-A6CA-F62559DBD93B}"/>
              </a:ext>
            </a:extLst>
          </p:cNvPr>
          <p:cNvSpPr/>
          <p:nvPr/>
        </p:nvSpPr>
        <p:spPr>
          <a:xfrm>
            <a:off x="764485" y="3015309"/>
            <a:ext cx="1071211" cy="28803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cap="all" dirty="0"/>
              <a:t>Año…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B10038A-12F0-4E78-AD2B-474044F67086}"/>
              </a:ext>
            </a:extLst>
          </p:cNvPr>
          <p:cNvSpPr/>
          <p:nvPr/>
        </p:nvSpPr>
        <p:spPr>
          <a:xfrm>
            <a:off x="6840252" y="4689140"/>
            <a:ext cx="1620180" cy="2880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Tendríamos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BCF66B-BFA7-49E9-8421-20E05B336521}"/>
              </a:ext>
            </a:extLst>
          </p:cNvPr>
          <p:cNvSpPr/>
          <p:nvPr/>
        </p:nvSpPr>
        <p:spPr>
          <a:xfrm>
            <a:off x="5472099" y="5024987"/>
            <a:ext cx="2976571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7 billones de árboles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2ADEA4E-9536-4473-91AB-BAD1D00E5BEF}"/>
              </a:ext>
            </a:extLst>
          </p:cNvPr>
          <p:cNvSpPr/>
          <p:nvPr/>
        </p:nvSpPr>
        <p:spPr>
          <a:xfrm>
            <a:off x="4860032" y="5338337"/>
            <a:ext cx="3588638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Más para ayudar a proteger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A00398-E0D0-4771-8D06-E02509B881CE}"/>
              </a:ext>
            </a:extLst>
          </p:cNvPr>
          <p:cNvSpPr/>
          <p:nvPr/>
        </p:nvSpPr>
        <p:spPr>
          <a:xfrm>
            <a:off x="4644008" y="5661248"/>
            <a:ext cx="380466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cap="all" dirty="0"/>
              <a:t>Nuestro medioambiente</a:t>
            </a:r>
          </a:p>
        </p:txBody>
      </p:sp>
    </p:spTree>
    <p:extLst>
      <p:ext uri="{BB962C8B-B14F-4D97-AF65-F5344CB8AC3E}">
        <p14:creationId xmlns:p14="http://schemas.microsoft.com/office/powerpoint/2010/main" val="2370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9EC69-C1B8-49FB-B72C-29CF52BC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02DED4B-361D-429F-82D1-590B827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B988BA-8E13-41F9-A4F3-7E747DB29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936A47-D8C4-4FA3-9C62-DFA3FFFB4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Hazte</a:t>
            </a:r>
            <a:r>
              <a:rPr lang="en-GB" dirty="0"/>
              <a:t> </a:t>
            </a:r>
            <a:r>
              <a:rPr lang="en-GB" dirty="0" err="1"/>
              <a:t>oir</a:t>
            </a:r>
            <a:r>
              <a:rPr lang="en-GB" dirty="0"/>
              <a:t> e </a:t>
            </a:r>
            <a:r>
              <a:rPr lang="en-GB" dirty="0" err="1"/>
              <a:t>inspira</a:t>
            </a:r>
            <a:r>
              <a:rPr lang="en-GB" dirty="0"/>
              <a:t> a </a:t>
            </a:r>
            <a:r>
              <a:rPr lang="en-GB" dirty="0" err="1"/>
              <a:t>otros</a:t>
            </a:r>
            <a:r>
              <a:rPr lang="en-GB" dirty="0"/>
              <a:t> a </a:t>
            </a:r>
            <a:r>
              <a:rPr lang="en-GB" dirty="0" err="1"/>
              <a:t>cambiar</a:t>
            </a:r>
            <a:endParaRPr lang="en-GB" dirty="0"/>
          </a:p>
        </p:txBody>
      </p:sp>
      <p:pic>
        <p:nvPicPr>
          <p:cNvPr id="8" name="Picture 2" descr="woman holding Save Our Future signage">
            <a:extLst>
              <a:ext uri="{FF2B5EF4-FFF2-40B4-BE49-F238E27FC236}">
                <a16:creationId xmlns:a16="http://schemas.microsoft.com/office/drawing/2014/main" id="{F11296D6-16E7-424F-B900-A71D0B357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434"/>
          <a:stretch/>
        </p:blipFill>
        <p:spPr bwMode="auto">
          <a:xfrm>
            <a:off x="4608004" y="1896249"/>
            <a:ext cx="3672408" cy="2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idays For Future, Greta Thunberg, Climate Change">
            <a:extLst>
              <a:ext uri="{FF2B5EF4-FFF2-40B4-BE49-F238E27FC236}">
                <a16:creationId xmlns:a16="http://schemas.microsoft.com/office/drawing/2014/main" id="{5221F4ED-E8F5-4EE7-985C-235028EB6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30584" b="27951"/>
          <a:stretch/>
        </p:blipFill>
        <p:spPr bwMode="auto">
          <a:xfrm>
            <a:off x="971600" y="1890346"/>
            <a:ext cx="33843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ACTIVidad</a:t>
            </a:r>
            <a:r>
              <a:rPr lang="es-ES" dirty="0"/>
              <a:t>: ¡Comprométete!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3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Nuestra tierra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cambiando</a:t>
            </a:r>
            <a:r>
              <a:rPr lang="en-GB" dirty="0"/>
              <a:t>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28015-11DE-46D3-BD6C-3AE6C256505A}"/>
              </a:ext>
            </a:extLst>
          </p:cNvPr>
          <p:cNvSpPr/>
          <p:nvPr/>
        </p:nvSpPr>
        <p:spPr>
          <a:xfrm>
            <a:off x="2123728" y="1376772"/>
            <a:ext cx="4860540" cy="4608512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91317-8752-4ACF-B86F-E1EA96AD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1782728"/>
            <a:ext cx="3816424" cy="37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Nuestra tierra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cambiando</a:t>
            </a:r>
            <a:r>
              <a:rPr lang="en-GB" dirty="0"/>
              <a:t>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28015-11DE-46D3-BD6C-3AE6C256505A}"/>
              </a:ext>
            </a:extLst>
          </p:cNvPr>
          <p:cNvSpPr/>
          <p:nvPr/>
        </p:nvSpPr>
        <p:spPr>
          <a:xfrm>
            <a:off x="3395278" y="1376772"/>
            <a:ext cx="4860540" cy="4608512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4098" name="Picture 2" descr="Image result for thermometer cartoon">
            <a:extLst>
              <a:ext uri="{FF2B5EF4-FFF2-40B4-BE49-F238E27FC236}">
                <a16:creationId xmlns:a16="http://schemas.microsoft.com/office/drawing/2014/main" id="{6214300E-F478-4DD8-9C2B-D28E38A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528900"/>
            <a:ext cx="638175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692892-3B71-41D2-A895-F0AFAB1E6AEB}"/>
              </a:ext>
            </a:extLst>
          </p:cNvPr>
          <p:cNvCxnSpPr/>
          <p:nvPr/>
        </p:nvCxnSpPr>
        <p:spPr>
          <a:xfrm flipV="1">
            <a:off x="2101664" y="3032956"/>
            <a:ext cx="0" cy="1260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587975-32EF-4640-98E6-3FB27AFDE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36" y="1782728"/>
            <a:ext cx="3816424" cy="37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2F7A7-E66E-48D9-B3DA-F0CE18E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A545-F85A-4F78-AAF5-BBA68269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9750C-E37F-4043-9116-2F9314F5B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64BE0-3484-4995-9652-BBC624237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Ártico</a:t>
            </a:r>
            <a:endParaRPr lang="en-GB" dirty="0"/>
          </a:p>
        </p:txBody>
      </p:sp>
      <p:pic>
        <p:nvPicPr>
          <p:cNvPr id="7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CB6DF0E6-928A-40EB-B399-34B643D1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84948"/>
            <a:ext cx="5940660" cy="35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2F7A7-E66E-48D9-B3DA-F0CE18E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A545-F85A-4F78-AAF5-BBA68269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9750C-E37F-4043-9116-2F9314F5B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964BE0-3484-4995-9652-BBC624237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Ártico</a:t>
            </a:r>
            <a:endParaRPr lang="en-GB" dirty="0"/>
          </a:p>
        </p:txBody>
      </p:sp>
      <p:pic>
        <p:nvPicPr>
          <p:cNvPr id="7" name="Picture 2" descr="Alpsmountain">
            <a:extLst>
              <a:ext uri="{FF2B5EF4-FFF2-40B4-BE49-F238E27FC236}">
                <a16:creationId xmlns:a16="http://schemas.microsoft.com/office/drawing/2014/main" id="{66A15C07-37F4-4FA9-94CB-6FA8A5DA8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5"/>
          <a:stretch/>
        </p:blipFill>
        <p:spPr bwMode="auto">
          <a:xfrm>
            <a:off x="1799692" y="1487759"/>
            <a:ext cx="5400600" cy="42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Qué</a:t>
            </a:r>
            <a:r>
              <a:rPr lang="en-GB" dirty="0"/>
              <a:t> es el </a:t>
            </a:r>
            <a:r>
              <a:rPr lang="en-GB" dirty="0" err="1"/>
              <a:t>cambio</a:t>
            </a:r>
            <a:r>
              <a:rPr lang="en-GB" dirty="0"/>
              <a:t> </a:t>
            </a:r>
            <a:r>
              <a:rPr lang="en-GB" dirty="0" err="1"/>
              <a:t>climático</a:t>
            </a:r>
            <a:r>
              <a:rPr lang="en-GB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74061-AD9F-4F54-A5F9-02F50320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 descr="sun setting over the horizon">
            <a:extLst>
              <a:ext uri="{FF2B5EF4-FFF2-40B4-BE49-F238E27FC236}">
                <a16:creationId xmlns:a16="http://schemas.microsoft.com/office/drawing/2014/main" id="{DBDAA3C3-C9D3-4B69-8BF5-A4670CE2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8" y="1484784"/>
            <a:ext cx="3996444" cy="26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35E9319F-B779-44F5-8E09-1A9CBD0C1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"/>
          <a:stretch/>
        </p:blipFill>
        <p:spPr bwMode="auto">
          <a:xfrm>
            <a:off x="820254" y="4359989"/>
            <a:ext cx="2383594" cy="15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oala on tree">
            <a:extLst>
              <a:ext uri="{FF2B5EF4-FFF2-40B4-BE49-F238E27FC236}">
                <a16:creationId xmlns:a16="http://schemas.microsoft.com/office/drawing/2014/main" id="{3243CE99-0003-46C3-88E3-0C9FD9F0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9989"/>
            <a:ext cx="2342444" cy="1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ray turtle">
            <a:extLst>
              <a:ext uri="{FF2B5EF4-FFF2-40B4-BE49-F238E27FC236}">
                <a16:creationId xmlns:a16="http://schemas.microsoft.com/office/drawing/2014/main" id="{B09838ED-FC93-4AA6-BF4E-049F02CA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4359989"/>
            <a:ext cx="2267891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es la causa del cambio climático?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2" descr="Image result for ice melting cartoon">
            <a:extLst>
              <a:ext uri="{FF2B5EF4-FFF2-40B4-BE49-F238E27FC236}">
                <a16:creationId xmlns:a16="http://schemas.microsoft.com/office/drawing/2014/main" id="{17525CAA-9B76-4EC6-982E-0A64E6F0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28" y="2988113"/>
            <a:ext cx="1866144" cy="12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ee the source image">
            <a:extLst>
              <a:ext uri="{FF2B5EF4-FFF2-40B4-BE49-F238E27FC236}">
                <a16:creationId xmlns:a16="http://schemas.microsoft.com/office/drawing/2014/main" id="{779E6D3D-8DA8-4EEA-B820-2F567E8F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80212"/>
            <a:ext cx="1944216" cy="8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power station cartoon">
            <a:extLst>
              <a:ext uri="{FF2B5EF4-FFF2-40B4-BE49-F238E27FC236}">
                <a16:creationId xmlns:a16="http://schemas.microsoft.com/office/drawing/2014/main" id="{F8C78EDE-E308-4C85-8F3F-D3426F8C9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4"/>
          <a:stretch/>
        </p:blipFill>
        <p:spPr bwMode="auto">
          <a:xfrm>
            <a:off x="5971876" y="1160748"/>
            <a:ext cx="2240249" cy="18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cow cartoon">
            <a:extLst>
              <a:ext uri="{FF2B5EF4-FFF2-40B4-BE49-F238E27FC236}">
                <a16:creationId xmlns:a16="http://schemas.microsoft.com/office/drawing/2014/main" id="{FB21DB0F-A494-422B-B63C-5B07A17F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0" y="3852209"/>
            <a:ext cx="1618021" cy="11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age result for people cartoon">
            <a:extLst>
              <a:ext uri="{FF2B5EF4-FFF2-40B4-BE49-F238E27FC236}">
                <a16:creationId xmlns:a16="http://schemas.microsoft.com/office/drawing/2014/main" id="{C71EADD0-2757-42CC-9E3A-0D35BCA6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48" y="4810056"/>
            <a:ext cx="2299903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mage result for deforestation cartoon">
            <a:extLst>
              <a:ext uri="{FF2B5EF4-FFF2-40B4-BE49-F238E27FC236}">
                <a16:creationId xmlns:a16="http://schemas.microsoft.com/office/drawing/2014/main" id="{CDCA8D8B-4FE7-4FFE-B441-4E3B429B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3" y="3653041"/>
            <a:ext cx="1608587" cy="15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84EBD0-5FE7-4220-B103-619E5F24489A}"/>
              </a:ext>
            </a:extLst>
          </p:cNvPr>
          <p:cNvCxnSpPr>
            <a:cxnSpLocks/>
          </p:cNvCxnSpPr>
          <p:nvPr/>
        </p:nvCxnSpPr>
        <p:spPr>
          <a:xfrm flipH="1">
            <a:off x="5292080" y="2884291"/>
            <a:ext cx="760364" cy="29268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C34E5-39B2-40D5-8CB9-BD716E27ECF0}"/>
              </a:ext>
            </a:extLst>
          </p:cNvPr>
          <p:cNvCxnSpPr>
            <a:cxnSpLocks/>
          </p:cNvCxnSpPr>
          <p:nvPr/>
        </p:nvCxnSpPr>
        <p:spPr>
          <a:xfrm flipH="1" flipV="1">
            <a:off x="5505072" y="4113943"/>
            <a:ext cx="698404" cy="32880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A7D434-04B3-4291-AA6F-22C348A66DA4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4572000" y="4257091"/>
            <a:ext cx="2" cy="61207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AAFB5B-5399-4F54-A615-7D394A06235A}"/>
              </a:ext>
            </a:extLst>
          </p:cNvPr>
          <p:cNvCxnSpPr>
            <a:cxnSpLocks/>
          </p:cNvCxnSpPr>
          <p:nvPr/>
        </p:nvCxnSpPr>
        <p:spPr>
          <a:xfrm>
            <a:off x="3167844" y="2911137"/>
            <a:ext cx="562605" cy="33784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4722D0-0270-4D44-B423-B1C484CB4FF6}"/>
              </a:ext>
            </a:extLst>
          </p:cNvPr>
          <p:cNvCxnSpPr>
            <a:cxnSpLocks/>
          </p:cNvCxnSpPr>
          <p:nvPr/>
        </p:nvCxnSpPr>
        <p:spPr>
          <a:xfrm flipV="1">
            <a:off x="2879812" y="4139954"/>
            <a:ext cx="783069" cy="26115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ACTIVIdad</a:t>
            </a:r>
            <a:r>
              <a:rPr lang="en-GB" dirty="0"/>
              <a:t>: ¿</a:t>
            </a:r>
            <a:r>
              <a:rPr lang="en-GB" dirty="0" err="1"/>
              <a:t>qué</a:t>
            </a:r>
            <a:r>
              <a:rPr lang="en-GB" dirty="0"/>
              <a:t> Podemos </a:t>
            </a: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nosotros</a:t>
            </a:r>
            <a:r>
              <a:rPr lang="en-GB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Entonces</a:t>
            </a:r>
            <a:r>
              <a:rPr lang="en-GB" dirty="0"/>
              <a:t>,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puedes</a:t>
            </a:r>
            <a:r>
              <a:rPr lang="en-GB" dirty="0"/>
              <a:t> </a:t>
            </a:r>
            <a:r>
              <a:rPr lang="en-GB" dirty="0" err="1"/>
              <a:t>colaborar</a:t>
            </a:r>
            <a:r>
              <a:rPr lang="en-GB" dirty="0"/>
              <a:t> </a:t>
            </a:r>
            <a:r>
              <a:rPr lang="en-GB" dirty="0" err="1"/>
              <a:t>tú</a:t>
            </a:r>
            <a:r>
              <a:rPr lang="en-GB" dirty="0"/>
              <a:t>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Protegiendo</a:t>
            </a:r>
            <a:r>
              <a:rPr lang="en-GB" dirty="0"/>
              <a:t> el </a:t>
            </a:r>
            <a:r>
              <a:rPr lang="en-GB" dirty="0" err="1"/>
              <a:t>planeta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29FED-65AF-454E-9FDD-F56342C3C5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95865" y="2410316"/>
            <a:ext cx="2062800" cy="206280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2E25-6294-42D6-92C6-A245815DD1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7604" y="2394053"/>
            <a:ext cx="658800" cy="657809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BFD4-9301-4EDC-B1FD-D7D0612A91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52149" y="2410316"/>
            <a:ext cx="2062800" cy="2062800"/>
          </a:xfrm>
          <a:noFill/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B0A4AF-E76B-4BBC-8198-9997DDAE75A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63888" y="2394053"/>
            <a:ext cx="658800" cy="657809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757EAE-1080-492C-B144-90425B18D57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81608" y="2410316"/>
            <a:ext cx="2062800" cy="2062800"/>
          </a:xfrm>
          <a:noFill/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69E29-9626-4F7C-A4C6-982902C66D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93347" y="2394053"/>
            <a:ext cx="658800" cy="657809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7F76D-ECB7-4376-A642-028D5B0CE578}"/>
              </a:ext>
            </a:extLst>
          </p:cNvPr>
          <p:cNvSpPr txBox="1"/>
          <p:nvPr/>
        </p:nvSpPr>
        <p:spPr>
          <a:xfrm>
            <a:off x="1337296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Consume </a:t>
            </a:r>
            <a:r>
              <a:rPr lang="en-GB" sz="1600" b="1" dirty="0" err="1"/>
              <a:t>menos</a:t>
            </a:r>
            <a:r>
              <a:rPr lang="en-GB" sz="1600" b="1" dirty="0"/>
              <a:t> </a:t>
            </a:r>
            <a:r>
              <a:rPr lang="en-GB" sz="1600" b="1" dirty="0" err="1"/>
              <a:t>electridad</a:t>
            </a:r>
            <a:r>
              <a:rPr lang="en-GB" sz="1600" b="1" dirty="0"/>
              <a:t> o de un </a:t>
            </a:r>
            <a:r>
              <a:rPr lang="en-GB" sz="1600" b="1" dirty="0" err="1"/>
              <a:t>tipo</a:t>
            </a:r>
            <a:r>
              <a:rPr lang="en-GB" sz="1600" b="1" dirty="0"/>
              <a:t> </a:t>
            </a:r>
            <a:r>
              <a:rPr lang="en-GB" sz="1600" b="1" dirty="0" err="1"/>
              <a:t>diferente</a:t>
            </a:r>
            <a:r>
              <a:rPr lang="en-GB" sz="1600" b="1" dirty="0"/>
              <a:t>.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1BBE6-44D4-458B-A788-377D6FD63B71}"/>
              </a:ext>
            </a:extLst>
          </p:cNvPr>
          <p:cNvSpPr txBox="1"/>
          <p:nvPr/>
        </p:nvSpPr>
        <p:spPr>
          <a:xfrm>
            <a:off x="3814155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 err="1"/>
              <a:t>Utiliza</a:t>
            </a:r>
            <a:r>
              <a:rPr lang="en-GB" sz="1600" b="1" dirty="0"/>
              <a:t> </a:t>
            </a:r>
            <a:r>
              <a:rPr lang="en-GB" sz="1600" b="1" dirty="0" err="1"/>
              <a:t>menos</a:t>
            </a:r>
            <a:r>
              <a:rPr lang="en-GB" sz="1600" b="1" dirty="0"/>
              <a:t> el </a:t>
            </a:r>
            <a:r>
              <a:rPr lang="en-GB" sz="1600" b="1" dirty="0" err="1"/>
              <a:t>coche</a:t>
            </a:r>
            <a:r>
              <a:rPr lang="en-GB" sz="1600" b="1" dirty="0"/>
              <a:t>.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87E7B-46EC-46C3-A32F-9D968EE4613F}"/>
              </a:ext>
            </a:extLst>
          </p:cNvPr>
          <p:cNvSpPr txBox="1"/>
          <p:nvPr/>
        </p:nvSpPr>
        <p:spPr>
          <a:xfrm>
            <a:off x="6408204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Come </a:t>
            </a:r>
            <a:r>
              <a:rPr lang="en-GB" sz="1600" b="1" dirty="0" err="1"/>
              <a:t>menos</a:t>
            </a:r>
            <a:r>
              <a:rPr lang="en-GB" sz="1600" b="1" dirty="0"/>
              <a:t> carne.</a:t>
            </a:r>
            <a:endParaRPr lang="en-GB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9ED47F-1D41-4BFD-9ECB-1E50EAB0A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87" b="67319" l="72846" r="89735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735" t="50295" r="8154" b="30790"/>
          <a:stretch/>
        </p:blipFill>
        <p:spPr>
          <a:xfrm>
            <a:off x="6554271" y="2915543"/>
            <a:ext cx="1392633" cy="1062919"/>
          </a:xfrm>
          <a:prstGeom prst="rect">
            <a:avLst/>
          </a:prstGeom>
        </p:spPr>
      </p:pic>
      <p:pic>
        <p:nvPicPr>
          <p:cNvPr id="19" name="Picture 2" descr="Image result for cycling cartoon">
            <a:extLst>
              <a:ext uri="{FF2B5EF4-FFF2-40B4-BE49-F238E27FC236}">
                <a16:creationId xmlns:a16="http://schemas.microsoft.com/office/drawing/2014/main" id="{7FE24B10-455E-4995-875B-141B9630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4" y="3042442"/>
            <a:ext cx="1052531" cy="1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solar energy cartoon">
            <a:extLst>
              <a:ext uri="{FF2B5EF4-FFF2-40B4-BE49-F238E27FC236}">
                <a16:creationId xmlns:a16="http://schemas.microsoft.com/office/drawing/2014/main" id="{CA6FAE6B-2373-4743-ADF3-162E9524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1341"/>
            <a:ext cx="1037932" cy="11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49278</TotalTime>
  <Words>167</Words>
  <Application>Microsoft Office PowerPoint</Application>
  <PresentationFormat>On-screen Show (4:3)</PresentationFormat>
  <Paragraphs>56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Sonnedix 4:3</vt:lpstr>
      <vt:lpstr>SX Sustainability academy</vt:lpstr>
      <vt:lpstr>Nuestra tierra está cambiando…</vt:lpstr>
      <vt:lpstr>Nuestra tierra está cambiando…</vt:lpstr>
      <vt:lpstr>¿Qué aspecto tiene el cambio climático? </vt:lpstr>
      <vt:lpstr>¿Qué aspecto tiene el cambio climático? </vt:lpstr>
      <vt:lpstr>¿Qué es el cambio climático?</vt:lpstr>
      <vt:lpstr>¿Cuál es la causa del cambio climático?</vt:lpstr>
      <vt:lpstr>ACTIVIdad: ¿qué Podemos hacer nosotros?</vt:lpstr>
      <vt:lpstr>Entonces, ¿cómo puedes colaborar tú?</vt:lpstr>
      <vt:lpstr>PODEMOS PLANTAR ÁRBOLES</vt:lpstr>
      <vt:lpstr>Habla sobre el cambio climático</vt:lpstr>
      <vt:lpstr>ACTIVidad: ¡Comprométete!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422</cp:revision>
  <dcterms:created xsi:type="dcterms:W3CDTF">2019-01-29T08:55:03Z</dcterms:created>
  <dcterms:modified xsi:type="dcterms:W3CDTF">2020-08-12T11:04:17Z</dcterms:modified>
</cp:coreProperties>
</file>