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50" r:id="rId1"/>
  </p:sldMasterIdLst>
  <p:notesMasterIdLst>
    <p:notesMasterId r:id="rId5"/>
  </p:notesMasterIdLst>
  <p:sldIdLst>
    <p:sldId id="258" r:id="rId2"/>
    <p:sldId id="260" r:id="rId3"/>
    <p:sldId id="259" r:id="rId4"/>
  </p:sldIdLst>
  <p:sldSz cx="7559675" cy="10691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2F2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BA9A15F-1636-874E-A18D-8F287E9FF0BA}" v="58" dt="2025-04-10T12:42:33.97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318" autoAdjust="0"/>
    <p:restoredTop sz="94422"/>
  </p:normalViewPr>
  <p:slideViewPr>
    <p:cSldViewPr snapToGrid="0">
      <p:cViewPr>
        <p:scale>
          <a:sx n="50" d="100"/>
          <a:sy n="50" d="100"/>
        </p:scale>
        <p:origin x="1290" y="8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10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0AC406-CD1F-554E-A1F8-9796690C30D5}" type="datetimeFigureOut">
              <a:rPr lang="en-US" smtClean="0"/>
              <a:t>9/15/2025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38388" y="1143000"/>
            <a:ext cx="21812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0E57E7-62E1-2B4F-A3F0-FDEDF89823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82587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0E57E7-62E1-2B4F-A3F0-FDEDF898235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41341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0E57E7-62E1-2B4F-A3F0-FDEDF898235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12289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0E57E7-62E1-2B4F-A3F0-FDEDF898235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06385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phic 1">
            <a:extLst>
              <a:ext uri="{FF2B5EF4-FFF2-40B4-BE49-F238E27FC236}">
                <a16:creationId xmlns:a16="http://schemas.microsoft.com/office/drawing/2014/main" id="{A8625967-1B13-76EF-44DE-DACC7706405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0" y="-27092"/>
            <a:ext cx="247650" cy="10745892"/>
          </a:xfrm>
          <a:prstGeom prst="rect">
            <a:avLst/>
          </a:prstGeom>
        </p:spPr>
      </p:pic>
      <p:pic>
        <p:nvPicPr>
          <p:cNvPr id="3" name="Picture 2" descr="A black and white logo&#10;&#10;AI-generated content may be incorrect.">
            <a:extLst>
              <a:ext uri="{FF2B5EF4-FFF2-40B4-BE49-F238E27FC236}">
                <a16:creationId xmlns:a16="http://schemas.microsoft.com/office/drawing/2014/main" id="{C49C738E-1D78-AEC5-7BCB-0764784915C7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78880" y="9852025"/>
            <a:ext cx="2154610" cy="676052"/>
          </a:xfrm>
          <a:prstGeom prst="rect">
            <a:avLst/>
          </a:prstGeom>
        </p:spPr>
      </p:pic>
      <p:sp>
        <p:nvSpPr>
          <p:cNvPr id="15" name="Text Placeholder 2">
            <a:extLst>
              <a:ext uri="{FF2B5EF4-FFF2-40B4-BE49-F238E27FC236}">
                <a16:creationId xmlns:a16="http://schemas.microsoft.com/office/drawing/2014/main" id="{68C3B7A6-A8AC-8554-4CD9-EC2098A8386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50793" y="1099590"/>
            <a:ext cx="4446849" cy="9848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3200" b="0" i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GB" dirty="0"/>
              <a:t>Click here</a:t>
            </a:r>
            <a:br>
              <a:rPr lang="en-GB" dirty="0"/>
            </a:br>
            <a:r>
              <a:rPr lang="en-GB" dirty="0"/>
              <a:t>to add title</a:t>
            </a:r>
            <a:endParaRPr lang="en-US" dirty="0"/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E1883477-8518-53E5-8608-5CB5966218C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22313" y="2235200"/>
            <a:ext cx="4459287" cy="342900"/>
          </a:xfrm>
          <a:prstGeom prst="rect">
            <a:avLst/>
          </a:prstGeom>
        </p:spPr>
        <p:txBody>
          <a:bodyPr lIns="0"/>
          <a:lstStyle>
            <a:lvl1pPr marL="0" indent="0">
              <a:buNone/>
              <a:defRPr sz="1600" b="0" i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GB" dirty="0"/>
              <a:t>Click here to add subtitle</a:t>
            </a:r>
            <a:endParaRPr lang="en-US" dirty="0"/>
          </a:p>
        </p:txBody>
      </p:sp>
      <p:sp>
        <p:nvSpPr>
          <p:cNvPr id="17" name="Text Placeholder 12">
            <a:extLst>
              <a:ext uri="{FF2B5EF4-FFF2-40B4-BE49-F238E27FC236}">
                <a16:creationId xmlns:a16="http://schemas.microsoft.com/office/drawing/2014/main" id="{81C78E8D-902D-456F-336E-C6C36C902D5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22313" y="3079750"/>
            <a:ext cx="4459287" cy="247650"/>
          </a:xfrm>
          <a:prstGeom prst="rect">
            <a:avLst/>
          </a:prstGeom>
        </p:spPr>
        <p:txBody>
          <a:bodyPr lIns="0"/>
          <a:lstStyle>
            <a:lvl1pPr marL="0" indent="0">
              <a:buNone/>
              <a:defRPr sz="1400" b="1" i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GB" dirty="0"/>
              <a:t>Click here to add body text title</a:t>
            </a:r>
            <a:endParaRPr lang="en-US" dirty="0"/>
          </a:p>
        </p:txBody>
      </p:sp>
      <p:sp>
        <p:nvSpPr>
          <p:cNvPr id="18" name="Text Placeholder 7">
            <a:extLst>
              <a:ext uri="{FF2B5EF4-FFF2-40B4-BE49-F238E27FC236}">
                <a16:creationId xmlns:a16="http://schemas.microsoft.com/office/drawing/2014/main" id="{91D2C5EA-BE39-1FA9-59DD-19F356D83A03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719667" y="3420533"/>
            <a:ext cx="4471765" cy="2582061"/>
          </a:xfrm>
          <a:prstGeom prst="rect">
            <a:avLst/>
          </a:prstGeom>
        </p:spPr>
        <p:txBody>
          <a:bodyPr lIns="0" tIns="0" rIns="0" bIns="0"/>
          <a:lstStyle>
            <a:lvl1pPr marL="222250" indent="-22225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40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96888" indent="-220663">
              <a:buFont typeface="Arial" panose="020B0604020202020204" pitchFamily="34" charset="0"/>
              <a:buChar char="•"/>
              <a:tabLst/>
              <a:defRPr sz="130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marL="708025" indent="-171450">
              <a:buFont typeface="Arial" panose="020B0604020202020204" pitchFamily="34" charset="0"/>
              <a:buChar char="•"/>
              <a:tabLst/>
              <a:defRPr sz="120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984250" indent="-171450">
              <a:buFont typeface="Arial" panose="020B0604020202020204" pitchFamily="34" charset="0"/>
              <a:buChar char="•"/>
              <a:tabLst/>
              <a:defRPr sz="110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 marL="1196975" indent="-171450">
              <a:buFont typeface="Arial" panose="020B0604020202020204" pitchFamily="34" charset="0"/>
              <a:buChar char="•"/>
              <a:tabLst/>
              <a:defRPr sz="100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 marL="1431925" indent="-142875">
              <a:tabLst/>
              <a:defRPr sz="9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6pPr>
            <a:lvl7pPr>
              <a:defRPr/>
            </a:lvl7pPr>
            <a:lvl8pPr marL="0" indent="0">
              <a:buFont typeface="Arial" panose="020B0604020202020204" pitchFamily="34" charset="0"/>
              <a:buNone/>
              <a:defRPr/>
            </a:lvl8pPr>
          </a:lstStyle>
          <a:p>
            <a:pPr lvl="0"/>
            <a:r>
              <a:rPr lang="en-GB" dirty="0"/>
              <a:t>Click here to add body text</a:t>
            </a:r>
          </a:p>
        </p:txBody>
      </p:sp>
    </p:spTree>
    <p:extLst>
      <p:ext uri="{BB962C8B-B14F-4D97-AF65-F5344CB8AC3E}">
        <p14:creationId xmlns:p14="http://schemas.microsoft.com/office/powerpoint/2010/main" val="24045954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972267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</p:sldLayoutIdLst>
  <p:hf hdr="0" ftr="0" dt="0"/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3368" userDrawn="1">
          <p15:clr>
            <a:srgbClr val="F26B43"/>
          </p15:clr>
        </p15:guide>
        <p15:guide id="2" pos="2381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svg"/><Relationship Id="rId13" Type="http://schemas.openxmlformats.org/officeDocument/2006/relationships/image" Target="../media/image14.png"/><Relationship Id="rId18" Type="http://schemas.openxmlformats.org/officeDocument/2006/relationships/image" Target="../media/image19.sv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12" Type="http://schemas.openxmlformats.org/officeDocument/2006/relationships/image" Target="../media/image13.svg"/><Relationship Id="rId17" Type="http://schemas.openxmlformats.org/officeDocument/2006/relationships/image" Target="../media/image18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7.sv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svg"/><Relationship Id="rId11" Type="http://schemas.openxmlformats.org/officeDocument/2006/relationships/image" Target="../media/image12.png"/><Relationship Id="rId5" Type="http://schemas.openxmlformats.org/officeDocument/2006/relationships/image" Target="../media/image6.png"/><Relationship Id="rId15" Type="http://schemas.openxmlformats.org/officeDocument/2006/relationships/image" Target="../media/image16.png"/><Relationship Id="rId10" Type="http://schemas.openxmlformats.org/officeDocument/2006/relationships/image" Target="../media/image11.svg"/><Relationship Id="rId4" Type="http://schemas.openxmlformats.org/officeDocument/2006/relationships/image" Target="../media/image5.svg"/><Relationship Id="rId9" Type="http://schemas.openxmlformats.org/officeDocument/2006/relationships/image" Target="../media/image10.png"/><Relationship Id="rId14" Type="http://schemas.openxmlformats.org/officeDocument/2006/relationships/image" Target="../media/image15.sv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1.svg"/><Relationship Id="rId5" Type="http://schemas.openxmlformats.org/officeDocument/2006/relationships/image" Target="../media/image20.png"/><Relationship Id="rId4" Type="http://schemas.openxmlformats.org/officeDocument/2006/relationships/image" Target="../media/image19.sv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svg"/><Relationship Id="rId3" Type="http://schemas.openxmlformats.org/officeDocument/2006/relationships/image" Target="../media/image18.png"/><Relationship Id="rId7" Type="http://schemas.openxmlformats.org/officeDocument/2006/relationships/image" Target="../media/image2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1.svg"/><Relationship Id="rId5" Type="http://schemas.openxmlformats.org/officeDocument/2006/relationships/image" Target="../media/image20.png"/><Relationship Id="rId4" Type="http://schemas.openxmlformats.org/officeDocument/2006/relationships/image" Target="../media/image19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 Placeholder 2">
            <a:extLst>
              <a:ext uri="{FF2B5EF4-FFF2-40B4-BE49-F238E27FC236}">
                <a16:creationId xmlns:a16="http://schemas.microsoft.com/office/drawing/2014/main" id="{5366AB58-61B6-2ED1-D03F-E000FC5C2A7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19667" y="870369"/>
            <a:ext cx="4446849" cy="147732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3200" b="0" i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GB" sz="4800" b="1" dirty="0">
                <a:solidFill>
                  <a:schemeClr val="accent2"/>
                </a:solidFill>
              </a:rPr>
              <a:t>CLASSROOMWORKSHEET</a:t>
            </a:r>
            <a:endParaRPr lang="en-US" sz="4800" b="1" dirty="0">
              <a:solidFill>
                <a:schemeClr val="accent2"/>
              </a:solidFill>
            </a:endParaRPr>
          </a:p>
        </p:txBody>
      </p:sp>
      <p:sp>
        <p:nvSpPr>
          <p:cNvPr id="19" name="Text Placeholder 8">
            <a:extLst>
              <a:ext uri="{FF2B5EF4-FFF2-40B4-BE49-F238E27FC236}">
                <a16:creationId xmlns:a16="http://schemas.microsoft.com/office/drawing/2014/main" id="{23DAA7FA-ADA1-938D-F75C-3967D6F81FF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22313" y="501222"/>
            <a:ext cx="4797954" cy="369147"/>
          </a:xfrm>
          <a:prstGeom prst="rect">
            <a:avLst/>
          </a:prstGeom>
        </p:spPr>
        <p:txBody>
          <a:bodyPr lIns="0"/>
          <a:lstStyle>
            <a:lvl1pPr marL="0" indent="0">
              <a:buNone/>
              <a:defRPr sz="1600" b="0" i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GB" b="1" dirty="0"/>
              <a:t>Sonnedix sustainability academy:</a:t>
            </a:r>
            <a:endParaRPr lang="en-US" b="1" dirty="0"/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7E759DB8-E951-4D18-6CE9-34533EB3CBD5}"/>
              </a:ext>
            </a:extLst>
          </p:cNvPr>
          <p:cNvSpPr txBox="1">
            <a:spLocks/>
          </p:cNvSpPr>
          <p:nvPr/>
        </p:nvSpPr>
        <p:spPr>
          <a:xfrm>
            <a:off x="722313" y="2461150"/>
            <a:ext cx="4797954" cy="752797"/>
          </a:xfrm>
          <a:prstGeom prst="rect">
            <a:avLst/>
          </a:prstGeom>
        </p:spPr>
        <p:txBody>
          <a:bodyPr lIns="0"/>
          <a:lstStyle>
            <a:lvl1pPr marL="0" indent="0" algn="l" defTabSz="755934" rtl="0" eaLnBrk="1" latinLnBrk="0" hangingPunct="1">
              <a:lnSpc>
                <a:spcPct val="90000"/>
              </a:lnSpc>
              <a:spcBef>
                <a:spcPts val="827"/>
              </a:spcBef>
              <a:buFont typeface="Arial" panose="020B0604020202020204" pitchFamily="34" charset="0"/>
              <a:buNone/>
              <a:defRPr sz="1600" b="0" i="0" kern="120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566951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44918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22885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700853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78820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56787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34754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12722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dirty="0"/>
              <a:t>Cut and stick: </a:t>
            </a:r>
            <a:br>
              <a:rPr lang="en-US" sz="2000" b="1" dirty="0"/>
            </a:br>
            <a:r>
              <a:rPr lang="en-US" sz="2000" b="1" dirty="0"/>
              <a:t>renewable or non-renewable?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64E93A52-66DB-CC02-D997-B5EC8800BCC4}"/>
              </a:ext>
            </a:extLst>
          </p:cNvPr>
          <p:cNvSpPr txBox="1">
            <a:spLocks/>
          </p:cNvSpPr>
          <p:nvPr/>
        </p:nvSpPr>
        <p:spPr>
          <a:xfrm>
            <a:off x="722312" y="3123320"/>
            <a:ext cx="6396117" cy="181253"/>
          </a:xfrm>
          <a:prstGeom prst="rect">
            <a:avLst/>
          </a:prstGeom>
        </p:spPr>
        <p:txBody>
          <a:bodyPr lIns="0"/>
          <a:lstStyle>
            <a:lvl1pPr marL="0" indent="0" algn="l" defTabSz="755934" rtl="0" eaLnBrk="1" latinLnBrk="0" hangingPunct="1">
              <a:lnSpc>
                <a:spcPct val="90000"/>
              </a:lnSpc>
              <a:spcBef>
                <a:spcPts val="827"/>
              </a:spcBef>
              <a:buFont typeface="Arial" panose="020B0604020202020204" pitchFamily="34" charset="0"/>
              <a:buNone/>
              <a:defRPr sz="1600" b="0" i="0" kern="120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566951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44918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22885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700853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78820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56787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34754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12722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950" dirty="0"/>
              <a:t>Take a look at the different energy sources below. </a:t>
            </a:r>
            <a:br>
              <a:rPr lang="en-US" sz="950" dirty="0"/>
            </a:br>
            <a:r>
              <a:rPr lang="en-US" sz="950" dirty="0"/>
              <a:t>Are they renewable or non-renewable? Cut and stick in the correct column.</a:t>
            </a:r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CBA5C989-7F36-F308-097E-DB23BE89353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716693" y="2906580"/>
            <a:ext cx="1842982" cy="3987543"/>
          </a:xfrm>
          <a:prstGeom prst="rect">
            <a:avLst/>
          </a:prstGeom>
        </p:spPr>
      </p:pic>
      <p:sp>
        <p:nvSpPr>
          <p:cNvPr id="25" name="Rectangle: Rounded Corners 24">
            <a:extLst>
              <a:ext uri="{FF2B5EF4-FFF2-40B4-BE49-F238E27FC236}">
                <a16:creationId xmlns:a16="http://schemas.microsoft.com/office/drawing/2014/main" id="{7BA6501F-649D-A132-551B-D4479E8C6C55}"/>
              </a:ext>
            </a:extLst>
          </p:cNvPr>
          <p:cNvSpPr/>
          <p:nvPr/>
        </p:nvSpPr>
        <p:spPr>
          <a:xfrm>
            <a:off x="719668" y="3708401"/>
            <a:ext cx="5704840" cy="3959860"/>
          </a:xfrm>
          <a:prstGeom prst="roundRect">
            <a:avLst>
              <a:gd name="adj" fmla="val 3469"/>
            </a:avLst>
          </a:prstGeom>
          <a:solidFill>
            <a:schemeClr val="bg1"/>
          </a:solidFill>
          <a:ln>
            <a:solidFill>
              <a:schemeClr val="accent2"/>
            </a:solidFill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9245B722-D1E1-3688-1F68-5C8446F77842}"/>
              </a:ext>
            </a:extLst>
          </p:cNvPr>
          <p:cNvSpPr/>
          <p:nvPr/>
        </p:nvSpPr>
        <p:spPr>
          <a:xfrm>
            <a:off x="719668" y="7897704"/>
            <a:ext cx="2761825" cy="524933"/>
          </a:xfrm>
          <a:prstGeom prst="roundRect">
            <a:avLst>
              <a:gd name="adj" fmla="val 16372"/>
            </a:avLst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2"/>
            </a:solidFill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2" name="Text Placeholder 8">
            <a:extLst>
              <a:ext uri="{FF2B5EF4-FFF2-40B4-BE49-F238E27FC236}">
                <a16:creationId xmlns:a16="http://schemas.microsoft.com/office/drawing/2014/main" id="{FE1481DE-2D98-A482-E954-FE759BB1E1E1}"/>
              </a:ext>
            </a:extLst>
          </p:cNvPr>
          <p:cNvSpPr txBox="1">
            <a:spLocks/>
          </p:cNvSpPr>
          <p:nvPr/>
        </p:nvSpPr>
        <p:spPr>
          <a:xfrm>
            <a:off x="722313" y="3847851"/>
            <a:ext cx="2846387" cy="328657"/>
          </a:xfrm>
          <a:prstGeom prst="rect">
            <a:avLst/>
          </a:prstGeom>
        </p:spPr>
        <p:txBody>
          <a:bodyPr lIns="0"/>
          <a:lstStyle>
            <a:lvl1pPr marL="0" indent="0" algn="l" defTabSz="755934" rtl="0" eaLnBrk="1" latinLnBrk="0" hangingPunct="1">
              <a:lnSpc>
                <a:spcPct val="90000"/>
              </a:lnSpc>
              <a:spcBef>
                <a:spcPts val="827"/>
              </a:spcBef>
              <a:buFont typeface="Arial" panose="020B0604020202020204" pitchFamily="34" charset="0"/>
              <a:buNone/>
              <a:defRPr sz="1600" b="0" i="0" kern="120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566951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44918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22885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700853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78820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56787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34754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12722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b="1" dirty="0">
                <a:solidFill>
                  <a:schemeClr val="accent2"/>
                </a:solidFill>
              </a:rPr>
              <a:t>RENEWABLE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305680FB-AAE1-F88D-D625-6AD42F8C8F92}"/>
              </a:ext>
            </a:extLst>
          </p:cNvPr>
          <p:cNvCxnSpPr>
            <a:cxnSpLocks/>
          </p:cNvCxnSpPr>
          <p:nvPr/>
        </p:nvCxnSpPr>
        <p:spPr>
          <a:xfrm>
            <a:off x="3568700" y="3899814"/>
            <a:ext cx="0" cy="3577947"/>
          </a:xfrm>
          <a:prstGeom prst="line">
            <a:avLst/>
          </a:prstGeom>
          <a:ln>
            <a:solidFill>
              <a:schemeClr val="accent2"/>
            </a:solidFill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Text Placeholder 8">
            <a:extLst>
              <a:ext uri="{FF2B5EF4-FFF2-40B4-BE49-F238E27FC236}">
                <a16:creationId xmlns:a16="http://schemas.microsoft.com/office/drawing/2014/main" id="{04E24127-8586-F0DE-B24C-3137755BE75B}"/>
              </a:ext>
            </a:extLst>
          </p:cNvPr>
          <p:cNvSpPr txBox="1">
            <a:spLocks/>
          </p:cNvSpPr>
          <p:nvPr/>
        </p:nvSpPr>
        <p:spPr>
          <a:xfrm>
            <a:off x="3568700" y="3847851"/>
            <a:ext cx="2846387" cy="328657"/>
          </a:xfrm>
          <a:prstGeom prst="rect">
            <a:avLst/>
          </a:prstGeom>
        </p:spPr>
        <p:txBody>
          <a:bodyPr lIns="0"/>
          <a:lstStyle>
            <a:lvl1pPr marL="0" indent="0" algn="l" defTabSz="755934" rtl="0" eaLnBrk="1" latinLnBrk="0" hangingPunct="1">
              <a:lnSpc>
                <a:spcPct val="90000"/>
              </a:lnSpc>
              <a:spcBef>
                <a:spcPts val="827"/>
              </a:spcBef>
              <a:buFont typeface="Arial" panose="020B0604020202020204" pitchFamily="34" charset="0"/>
              <a:buNone/>
              <a:defRPr sz="1600" b="0" i="0" kern="120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566951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44918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22885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700853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78820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56787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34754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12722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b="1" dirty="0">
                <a:solidFill>
                  <a:schemeClr val="accent2"/>
                </a:solidFill>
              </a:rPr>
              <a:t>NON-RENEWABLE</a:t>
            </a:r>
          </a:p>
        </p:txBody>
      </p:sp>
      <p:sp>
        <p:nvSpPr>
          <p:cNvPr id="29" name="Text Placeholder 8">
            <a:extLst>
              <a:ext uri="{FF2B5EF4-FFF2-40B4-BE49-F238E27FC236}">
                <a16:creationId xmlns:a16="http://schemas.microsoft.com/office/drawing/2014/main" id="{6D0E3009-4E22-E5EC-E115-1FF897FB3019}"/>
              </a:ext>
            </a:extLst>
          </p:cNvPr>
          <p:cNvSpPr txBox="1">
            <a:spLocks/>
          </p:cNvSpPr>
          <p:nvPr/>
        </p:nvSpPr>
        <p:spPr>
          <a:xfrm>
            <a:off x="874713" y="8038690"/>
            <a:ext cx="1312227" cy="227719"/>
          </a:xfrm>
          <a:prstGeom prst="rect">
            <a:avLst/>
          </a:prstGeom>
        </p:spPr>
        <p:txBody>
          <a:bodyPr lIns="0"/>
          <a:lstStyle>
            <a:lvl1pPr marL="0" indent="0" algn="l" defTabSz="755934" rtl="0" eaLnBrk="1" latinLnBrk="0" hangingPunct="1">
              <a:lnSpc>
                <a:spcPct val="90000"/>
              </a:lnSpc>
              <a:spcBef>
                <a:spcPts val="827"/>
              </a:spcBef>
              <a:buFont typeface="Arial" panose="020B0604020202020204" pitchFamily="34" charset="0"/>
              <a:buNone/>
              <a:defRPr sz="1600" b="0" i="0" kern="120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566951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44918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22885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700853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78820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56787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34754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12722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b="1" dirty="0"/>
              <a:t>SOLAR</a:t>
            </a:r>
          </a:p>
        </p:txBody>
      </p:sp>
      <p:sp>
        <p:nvSpPr>
          <p:cNvPr id="30" name="Rectangle: Rounded Corners 29">
            <a:extLst>
              <a:ext uri="{FF2B5EF4-FFF2-40B4-BE49-F238E27FC236}">
                <a16:creationId xmlns:a16="http://schemas.microsoft.com/office/drawing/2014/main" id="{9E4759BB-C4BC-4DB9-DF95-C5B96EC6A44C}"/>
              </a:ext>
            </a:extLst>
          </p:cNvPr>
          <p:cNvSpPr/>
          <p:nvPr/>
        </p:nvSpPr>
        <p:spPr>
          <a:xfrm>
            <a:off x="719668" y="8540434"/>
            <a:ext cx="2761825" cy="524933"/>
          </a:xfrm>
          <a:prstGeom prst="roundRect">
            <a:avLst>
              <a:gd name="adj" fmla="val 16372"/>
            </a:avLst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2"/>
            </a:solidFill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1" name="Text Placeholder 8">
            <a:extLst>
              <a:ext uri="{FF2B5EF4-FFF2-40B4-BE49-F238E27FC236}">
                <a16:creationId xmlns:a16="http://schemas.microsoft.com/office/drawing/2014/main" id="{354ECE9F-DCB7-0FDF-D66A-FEF08F423C2B}"/>
              </a:ext>
            </a:extLst>
          </p:cNvPr>
          <p:cNvSpPr txBox="1">
            <a:spLocks/>
          </p:cNvSpPr>
          <p:nvPr/>
        </p:nvSpPr>
        <p:spPr>
          <a:xfrm>
            <a:off x="874713" y="8681420"/>
            <a:ext cx="1312227" cy="227719"/>
          </a:xfrm>
          <a:prstGeom prst="rect">
            <a:avLst/>
          </a:prstGeom>
        </p:spPr>
        <p:txBody>
          <a:bodyPr lIns="0"/>
          <a:lstStyle>
            <a:lvl1pPr marL="0" indent="0" algn="l" defTabSz="755934" rtl="0" eaLnBrk="1" latinLnBrk="0" hangingPunct="1">
              <a:lnSpc>
                <a:spcPct val="90000"/>
              </a:lnSpc>
              <a:spcBef>
                <a:spcPts val="827"/>
              </a:spcBef>
              <a:buFont typeface="Arial" panose="020B0604020202020204" pitchFamily="34" charset="0"/>
              <a:buNone/>
              <a:defRPr sz="1600" b="0" i="0" kern="120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566951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44918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22885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700853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78820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56787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34754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12722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b="1" dirty="0"/>
              <a:t>OIL</a:t>
            </a:r>
          </a:p>
        </p:txBody>
      </p:sp>
      <p:sp>
        <p:nvSpPr>
          <p:cNvPr id="33" name="Rectangle: Rounded Corners 32">
            <a:extLst>
              <a:ext uri="{FF2B5EF4-FFF2-40B4-BE49-F238E27FC236}">
                <a16:creationId xmlns:a16="http://schemas.microsoft.com/office/drawing/2014/main" id="{E75DCED5-8E9F-8012-A4C4-8AA29E2D9854}"/>
              </a:ext>
            </a:extLst>
          </p:cNvPr>
          <p:cNvSpPr/>
          <p:nvPr/>
        </p:nvSpPr>
        <p:spPr>
          <a:xfrm>
            <a:off x="719668" y="9183164"/>
            <a:ext cx="2761825" cy="524933"/>
          </a:xfrm>
          <a:prstGeom prst="roundRect">
            <a:avLst>
              <a:gd name="adj" fmla="val 16372"/>
            </a:avLst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2"/>
            </a:solidFill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4" name="Text Placeholder 8">
            <a:extLst>
              <a:ext uri="{FF2B5EF4-FFF2-40B4-BE49-F238E27FC236}">
                <a16:creationId xmlns:a16="http://schemas.microsoft.com/office/drawing/2014/main" id="{F1E5DD77-FF3E-9A96-BB2E-7FE5D979FEC2}"/>
              </a:ext>
            </a:extLst>
          </p:cNvPr>
          <p:cNvSpPr txBox="1">
            <a:spLocks/>
          </p:cNvSpPr>
          <p:nvPr/>
        </p:nvSpPr>
        <p:spPr>
          <a:xfrm>
            <a:off x="874713" y="9324150"/>
            <a:ext cx="1312227" cy="227719"/>
          </a:xfrm>
          <a:prstGeom prst="rect">
            <a:avLst/>
          </a:prstGeom>
        </p:spPr>
        <p:txBody>
          <a:bodyPr lIns="0"/>
          <a:lstStyle>
            <a:lvl1pPr marL="0" indent="0" algn="l" defTabSz="755934" rtl="0" eaLnBrk="1" latinLnBrk="0" hangingPunct="1">
              <a:lnSpc>
                <a:spcPct val="90000"/>
              </a:lnSpc>
              <a:spcBef>
                <a:spcPts val="827"/>
              </a:spcBef>
              <a:buFont typeface="Arial" panose="020B0604020202020204" pitchFamily="34" charset="0"/>
              <a:buNone/>
              <a:defRPr sz="1600" b="0" i="0" kern="120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566951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44918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22885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700853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78820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56787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34754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12722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b="1" dirty="0"/>
              <a:t>NATURAL GAS</a:t>
            </a:r>
          </a:p>
        </p:txBody>
      </p:sp>
      <p:sp>
        <p:nvSpPr>
          <p:cNvPr id="35" name="Rectangle: Rounded Corners 34">
            <a:extLst>
              <a:ext uri="{FF2B5EF4-FFF2-40B4-BE49-F238E27FC236}">
                <a16:creationId xmlns:a16="http://schemas.microsoft.com/office/drawing/2014/main" id="{59B8B85F-F7E4-5446-3467-6E8A5E46D80E}"/>
              </a:ext>
            </a:extLst>
          </p:cNvPr>
          <p:cNvSpPr/>
          <p:nvPr/>
        </p:nvSpPr>
        <p:spPr>
          <a:xfrm>
            <a:off x="3662683" y="7897704"/>
            <a:ext cx="2761825" cy="524933"/>
          </a:xfrm>
          <a:prstGeom prst="roundRect">
            <a:avLst>
              <a:gd name="adj" fmla="val 16372"/>
            </a:avLst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2"/>
            </a:solidFill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7" name="Text Placeholder 8">
            <a:extLst>
              <a:ext uri="{FF2B5EF4-FFF2-40B4-BE49-F238E27FC236}">
                <a16:creationId xmlns:a16="http://schemas.microsoft.com/office/drawing/2014/main" id="{63A195B8-A427-18CD-663A-CA98999DDEBF}"/>
              </a:ext>
            </a:extLst>
          </p:cNvPr>
          <p:cNvSpPr txBox="1">
            <a:spLocks/>
          </p:cNvSpPr>
          <p:nvPr/>
        </p:nvSpPr>
        <p:spPr>
          <a:xfrm>
            <a:off x="3817728" y="8038690"/>
            <a:ext cx="1312227" cy="227719"/>
          </a:xfrm>
          <a:prstGeom prst="rect">
            <a:avLst/>
          </a:prstGeom>
        </p:spPr>
        <p:txBody>
          <a:bodyPr lIns="0"/>
          <a:lstStyle>
            <a:lvl1pPr marL="0" indent="0" algn="l" defTabSz="755934" rtl="0" eaLnBrk="1" latinLnBrk="0" hangingPunct="1">
              <a:lnSpc>
                <a:spcPct val="90000"/>
              </a:lnSpc>
              <a:spcBef>
                <a:spcPts val="827"/>
              </a:spcBef>
              <a:buFont typeface="Arial" panose="020B0604020202020204" pitchFamily="34" charset="0"/>
              <a:buNone/>
              <a:defRPr sz="1600" b="0" i="0" kern="120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566951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44918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22885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700853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78820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56787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34754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12722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b="1" dirty="0"/>
              <a:t>COAL</a:t>
            </a:r>
          </a:p>
        </p:txBody>
      </p:sp>
      <p:sp>
        <p:nvSpPr>
          <p:cNvPr id="39" name="Rectangle: Rounded Corners 38">
            <a:extLst>
              <a:ext uri="{FF2B5EF4-FFF2-40B4-BE49-F238E27FC236}">
                <a16:creationId xmlns:a16="http://schemas.microsoft.com/office/drawing/2014/main" id="{A9AD61C4-83A4-9095-54A0-B96AD786C666}"/>
              </a:ext>
            </a:extLst>
          </p:cNvPr>
          <p:cNvSpPr/>
          <p:nvPr/>
        </p:nvSpPr>
        <p:spPr>
          <a:xfrm>
            <a:off x="3662683" y="8540434"/>
            <a:ext cx="2761825" cy="524933"/>
          </a:xfrm>
          <a:prstGeom prst="roundRect">
            <a:avLst>
              <a:gd name="adj" fmla="val 16372"/>
            </a:avLst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2"/>
            </a:solidFill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40" name="Text Placeholder 8">
            <a:extLst>
              <a:ext uri="{FF2B5EF4-FFF2-40B4-BE49-F238E27FC236}">
                <a16:creationId xmlns:a16="http://schemas.microsoft.com/office/drawing/2014/main" id="{839FC7C7-9C2E-AF86-1038-BF7A0F397649}"/>
              </a:ext>
            </a:extLst>
          </p:cNvPr>
          <p:cNvSpPr txBox="1">
            <a:spLocks/>
          </p:cNvSpPr>
          <p:nvPr/>
        </p:nvSpPr>
        <p:spPr>
          <a:xfrm>
            <a:off x="3817728" y="8681420"/>
            <a:ext cx="1312227" cy="227719"/>
          </a:xfrm>
          <a:prstGeom prst="rect">
            <a:avLst/>
          </a:prstGeom>
        </p:spPr>
        <p:txBody>
          <a:bodyPr lIns="0"/>
          <a:lstStyle>
            <a:lvl1pPr marL="0" indent="0" algn="l" defTabSz="755934" rtl="0" eaLnBrk="1" latinLnBrk="0" hangingPunct="1">
              <a:lnSpc>
                <a:spcPct val="90000"/>
              </a:lnSpc>
              <a:spcBef>
                <a:spcPts val="827"/>
              </a:spcBef>
              <a:buFont typeface="Arial" panose="020B0604020202020204" pitchFamily="34" charset="0"/>
              <a:buNone/>
              <a:defRPr sz="1600" b="0" i="0" kern="120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566951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44918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22885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700853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78820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56787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34754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12722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b="1" dirty="0"/>
              <a:t>WIND</a:t>
            </a:r>
          </a:p>
        </p:txBody>
      </p:sp>
      <p:sp>
        <p:nvSpPr>
          <p:cNvPr id="41" name="Rectangle: Rounded Corners 40">
            <a:extLst>
              <a:ext uri="{FF2B5EF4-FFF2-40B4-BE49-F238E27FC236}">
                <a16:creationId xmlns:a16="http://schemas.microsoft.com/office/drawing/2014/main" id="{9AED8DAE-A8AB-A2D7-B77F-BFCA31D237AE}"/>
              </a:ext>
            </a:extLst>
          </p:cNvPr>
          <p:cNvSpPr/>
          <p:nvPr/>
        </p:nvSpPr>
        <p:spPr>
          <a:xfrm>
            <a:off x="3662683" y="9183164"/>
            <a:ext cx="2761825" cy="524933"/>
          </a:xfrm>
          <a:prstGeom prst="roundRect">
            <a:avLst>
              <a:gd name="adj" fmla="val 16372"/>
            </a:avLst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2"/>
            </a:solidFill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42" name="Text Placeholder 8">
            <a:extLst>
              <a:ext uri="{FF2B5EF4-FFF2-40B4-BE49-F238E27FC236}">
                <a16:creationId xmlns:a16="http://schemas.microsoft.com/office/drawing/2014/main" id="{1DDAA768-B3CE-CCFF-10E8-985B25CC22CB}"/>
              </a:ext>
            </a:extLst>
          </p:cNvPr>
          <p:cNvSpPr txBox="1">
            <a:spLocks/>
          </p:cNvSpPr>
          <p:nvPr/>
        </p:nvSpPr>
        <p:spPr>
          <a:xfrm>
            <a:off x="3817728" y="9324150"/>
            <a:ext cx="1312227" cy="227719"/>
          </a:xfrm>
          <a:prstGeom prst="rect">
            <a:avLst/>
          </a:prstGeom>
        </p:spPr>
        <p:txBody>
          <a:bodyPr lIns="0"/>
          <a:lstStyle>
            <a:lvl1pPr marL="0" indent="0" algn="l" defTabSz="755934" rtl="0" eaLnBrk="1" latinLnBrk="0" hangingPunct="1">
              <a:lnSpc>
                <a:spcPct val="90000"/>
              </a:lnSpc>
              <a:spcBef>
                <a:spcPts val="827"/>
              </a:spcBef>
              <a:buFont typeface="Arial" panose="020B0604020202020204" pitchFamily="34" charset="0"/>
              <a:buNone/>
              <a:defRPr sz="1600" b="0" i="0" kern="120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566951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44918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22885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700853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78820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56787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34754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12722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b="1" dirty="0"/>
              <a:t>WATER</a:t>
            </a:r>
          </a:p>
        </p:txBody>
      </p:sp>
      <p:pic>
        <p:nvPicPr>
          <p:cNvPr id="52" name="Graphic 51">
            <a:extLst>
              <a:ext uri="{FF2B5EF4-FFF2-40B4-BE49-F238E27FC236}">
                <a16:creationId xmlns:a16="http://schemas.microsoft.com/office/drawing/2014/main" id="{D0D7E8E8-AE8F-5F9E-11C2-AEA26254A64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2922482" y="9296254"/>
            <a:ext cx="399135" cy="271412"/>
          </a:xfrm>
          <a:prstGeom prst="rect">
            <a:avLst/>
          </a:prstGeom>
        </p:spPr>
      </p:pic>
      <p:pic>
        <p:nvPicPr>
          <p:cNvPr id="54" name="Graphic 53">
            <a:extLst>
              <a:ext uri="{FF2B5EF4-FFF2-40B4-BE49-F238E27FC236}">
                <a16:creationId xmlns:a16="http://schemas.microsoft.com/office/drawing/2014/main" id="{181E8D13-AAEE-1556-8980-86B8C14D06B9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3012121" y="8626659"/>
            <a:ext cx="230611" cy="345917"/>
          </a:xfrm>
          <a:prstGeom prst="rect">
            <a:avLst/>
          </a:prstGeom>
        </p:spPr>
      </p:pic>
      <p:pic>
        <p:nvPicPr>
          <p:cNvPr id="82" name="Graphic 81">
            <a:extLst>
              <a:ext uri="{FF2B5EF4-FFF2-40B4-BE49-F238E27FC236}">
                <a16:creationId xmlns:a16="http://schemas.microsoft.com/office/drawing/2014/main" id="{91048D40-244A-C544-ABAD-BA18431102D8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2984088" y="8003201"/>
            <a:ext cx="319028" cy="319028"/>
          </a:xfrm>
          <a:prstGeom prst="rect">
            <a:avLst/>
          </a:prstGeom>
        </p:spPr>
      </p:pic>
      <p:pic>
        <p:nvPicPr>
          <p:cNvPr id="84" name="Graphic 83">
            <a:extLst>
              <a:ext uri="{FF2B5EF4-FFF2-40B4-BE49-F238E27FC236}">
                <a16:creationId xmlns:a16="http://schemas.microsoft.com/office/drawing/2014/main" id="{7E2DED3D-3E23-4E4C-5FAE-4D4E0BCC1948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5989320" y="8003201"/>
            <a:ext cx="262467" cy="308113"/>
          </a:xfrm>
          <a:prstGeom prst="rect">
            <a:avLst/>
          </a:prstGeom>
        </p:spPr>
      </p:pic>
      <p:pic>
        <p:nvPicPr>
          <p:cNvPr id="86" name="Graphic 85">
            <a:extLst>
              <a:ext uri="{FF2B5EF4-FFF2-40B4-BE49-F238E27FC236}">
                <a16:creationId xmlns:a16="http://schemas.microsoft.com/office/drawing/2014/main" id="{FCAA54A7-ACF5-69F9-7C4F-12F4897B752D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5969529" y="8655466"/>
            <a:ext cx="297498" cy="297498"/>
          </a:xfrm>
          <a:prstGeom prst="rect">
            <a:avLst/>
          </a:prstGeom>
        </p:spPr>
      </p:pic>
      <p:pic>
        <p:nvPicPr>
          <p:cNvPr id="91" name="Graphic 90" descr="Wave with solid fill">
            <a:extLst>
              <a:ext uri="{FF2B5EF4-FFF2-40B4-BE49-F238E27FC236}">
                <a16:creationId xmlns:a16="http://schemas.microsoft.com/office/drawing/2014/main" id="{1A8334D7-CF66-66B3-67E6-D8B35B6F6E23}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96DAC541-7B7A-43D3-8B79-37D633B846F1}">
                <asvg:svgBlip xmlns:asvg="http://schemas.microsoft.com/office/drawing/2016/SVG/main" r:embed="rId16"/>
              </a:ext>
            </a:extLst>
          </a:blip>
          <a:stretch>
            <a:fillRect/>
          </a:stretch>
        </p:blipFill>
        <p:spPr>
          <a:xfrm>
            <a:off x="5890577" y="9221537"/>
            <a:ext cx="420846" cy="420846"/>
          </a:xfrm>
          <a:prstGeom prst="rect">
            <a:avLst/>
          </a:prstGeom>
        </p:spPr>
      </p:pic>
      <p:pic>
        <p:nvPicPr>
          <p:cNvPr id="93" name="Graphic 92">
            <a:extLst>
              <a:ext uri="{FF2B5EF4-FFF2-40B4-BE49-F238E27FC236}">
                <a16:creationId xmlns:a16="http://schemas.microsoft.com/office/drawing/2014/main" id="{19DE0E25-06AD-A036-BCCE-135D2D48FD19}"/>
              </a:ext>
            </a:extLst>
          </p:cNvPr>
          <p:cNvPicPr>
            <a:picLocks noChangeAspect="1"/>
          </p:cNvPicPr>
          <p:nvPr/>
        </p:nvPicPr>
        <p:blipFill>
          <a:blip r:embed="rId17">
            <a:extLst>
              <a:ext uri="{96DAC541-7B7A-43D3-8B79-37D633B846F1}">
                <asvg:svgBlip xmlns:asvg="http://schemas.microsoft.com/office/drawing/2016/SVG/main" r:embed="rId18"/>
              </a:ext>
            </a:extLst>
          </a:blip>
          <a:stretch>
            <a:fillRect/>
          </a:stretch>
        </p:blipFill>
        <p:spPr>
          <a:xfrm>
            <a:off x="5419283" y="1030230"/>
            <a:ext cx="862423" cy="11632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87835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Rectangle: Rounded Corners 35">
            <a:extLst>
              <a:ext uri="{FF2B5EF4-FFF2-40B4-BE49-F238E27FC236}">
                <a16:creationId xmlns:a16="http://schemas.microsoft.com/office/drawing/2014/main" id="{1B30DA02-D2D7-406C-04C4-7DB248C3B8C8}"/>
              </a:ext>
            </a:extLst>
          </p:cNvPr>
          <p:cNvSpPr/>
          <p:nvPr/>
        </p:nvSpPr>
        <p:spPr>
          <a:xfrm>
            <a:off x="720989" y="3375641"/>
            <a:ext cx="6117694" cy="2954039"/>
          </a:xfrm>
          <a:prstGeom prst="roundRect">
            <a:avLst>
              <a:gd name="adj" fmla="val 3469"/>
            </a:avLst>
          </a:prstGeom>
          <a:solidFill>
            <a:schemeClr val="bg1"/>
          </a:solidFill>
          <a:ln>
            <a:solidFill>
              <a:schemeClr val="accent2"/>
            </a:solidFill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8" name="Text Placeholder 2">
            <a:extLst>
              <a:ext uri="{FF2B5EF4-FFF2-40B4-BE49-F238E27FC236}">
                <a16:creationId xmlns:a16="http://schemas.microsoft.com/office/drawing/2014/main" id="{5366AB58-61B6-2ED1-D03F-E000FC5C2A7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19667" y="870369"/>
            <a:ext cx="4446849" cy="147732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3200" b="0" i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GB" sz="4800" b="1" dirty="0">
                <a:solidFill>
                  <a:schemeClr val="accent2"/>
                </a:solidFill>
              </a:rPr>
              <a:t>CLASSROOMWORKSHEET</a:t>
            </a:r>
            <a:endParaRPr lang="en-US" sz="4800" b="1" dirty="0">
              <a:solidFill>
                <a:schemeClr val="accent2"/>
              </a:solidFill>
            </a:endParaRPr>
          </a:p>
        </p:txBody>
      </p:sp>
      <p:sp>
        <p:nvSpPr>
          <p:cNvPr id="19" name="Text Placeholder 8">
            <a:extLst>
              <a:ext uri="{FF2B5EF4-FFF2-40B4-BE49-F238E27FC236}">
                <a16:creationId xmlns:a16="http://schemas.microsoft.com/office/drawing/2014/main" id="{23DAA7FA-ADA1-938D-F75C-3967D6F81FF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22313" y="501222"/>
            <a:ext cx="4797954" cy="369147"/>
          </a:xfrm>
          <a:prstGeom prst="rect">
            <a:avLst/>
          </a:prstGeom>
        </p:spPr>
        <p:txBody>
          <a:bodyPr lIns="0"/>
          <a:lstStyle>
            <a:lvl1pPr marL="0" indent="0">
              <a:buNone/>
              <a:defRPr sz="1600" b="0" i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GB" b="1" dirty="0"/>
              <a:t>Sonnedix sustainability academy:</a:t>
            </a:r>
            <a:endParaRPr lang="en-US" b="1" dirty="0"/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7E759DB8-E951-4D18-6CE9-34533EB3CBD5}"/>
              </a:ext>
            </a:extLst>
          </p:cNvPr>
          <p:cNvSpPr txBox="1">
            <a:spLocks/>
          </p:cNvSpPr>
          <p:nvPr/>
        </p:nvSpPr>
        <p:spPr>
          <a:xfrm>
            <a:off x="722313" y="2461150"/>
            <a:ext cx="4797954" cy="369147"/>
          </a:xfrm>
          <a:prstGeom prst="rect">
            <a:avLst/>
          </a:prstGeom>
        </p:spPr>
        <p:txBody>
          <a:bodyPr lIns="0"/>
          <a:lstStyle>
            <a:lvl1pPr marL="0" indent="0" algn="l" defTabSz="755934" rtl="0" eaLnBrk="1" latinLnBrk="0" hangingPunct="1">
              <a:lnSpc>
                <a:spcPct val="90000"/>
              </a:lnSpc>
              <a:spcBef>
                <a:spcPts val="827"/>
              </a:spcBef>
              <a:buFont typeface="Arial" panose="020B0604020202020204" pitchFamily="34" charset="0"/>
              <a:buNone/>
              <a:defRPr sz="1600" b="0" i="0" kern="120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566951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44918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22885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700853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78820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56787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34754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12722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dirty="0"/>
              <a:t>Fill in the gaps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64E93A52-66DB-CC02-D997-B5EC8800BCC4}"/>
              </a:ext>
            </a:extLst>
          </p:cNvPr>
          <p:cNvSpPr txBox="1">
            <a:spLocks/>
          </p:cNvSpPr>
          <p:nvPr/>
        </p:nvSpPr>
        <p:spPr>
          <a:xfrm>
            <a:off x="722312" y="2853697"/>
            <a:ext cx="6115045" cy="244252"/>
          </a:xfrm>
          <a:prstGeom prst="rect">
            <a:avLst/>
          </a:prstGeom>
        </p:spPr>
        <p:txBody>
          <a:bodyPr lIns="0"/>
          <a:lstStyle>
            <a:lvl1pPr marL="0" indent="0" algn="l" defTabSz="755934" rtl="0" eaLnBrk="1" latinLnBrk="0" hangingPunct="1">
              <a:lnSpc>
                <a:spcPct val="90000"/>
              </a:lnSpc>
              <a:spcBef>
                <a:spcPts val="827"/>
              </a:spcBef>
              <a:buFont typeface="Arial" panose="020B0604020202020204" pitchFamily="34" charset="0"/>
              <a:buNone/>
              <a:defRPr sz="1600" b="0" i="0" kern="120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566951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44918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22885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700853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78820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56787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34754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12722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950" dirty="0"/>
              <a:t>Using what you learnt from your visit, take a look at the paragraph and fill in each gap with one of the words from the list.</a:t>
            </a:r>
          </a:p>
        </p:txBody>
      </p:sp>
      <p:sp>
        <p:nvSpPr>
          <p:cNvPr id="25" name="Rectangle: Rounded Corners 24">
            <a:extLst>
              <a:ext uri="{FF2B5EF4-FFF2-40B4-BE49-F238E27FC236}">
                <a16:creationId xmlns:a16="http://schemas.microsoft.com/office/drawing/2014/main" id="{7BA6501F-649D-A132-551B-D4479E8C6C55}"/>
              </a:ext>
            </a:extLst>
          </p:cNvPr>
          <p:cNvSpPr/>
          <p:nvPr/>
        </p:nvSpPr>
        <p:spPr>
          <a:xfrm>
            <a:off x="720989" y="7426960"/>
            <a:ext cx="6117694" cy="2279227"/>
          </a:xfrm>
          <a:prstGeom prst="roundRect">
            <a:avLst>
              <a:gd name="adj" fmla="val 3469"/>
            </a:avLst>
          </a:prstGeom>
          <a:solidFill>
            <a:schemeClr val="bg1"/>
          </a:solidFill>
          <a:ln>
            <a:solidFill>
              <a:schemeClr val="accent2"/>
            </a:solidFill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2" name="Text Placeholder 8">
            <a:extLst>
              <a:ext uri="{FF2B5EF4-FFF2-40B4-BE49-F238E27FC236}">
                <a16:creationId xmlns:a16="http://schemas.microsoft.com/office/drawing/2014/main" id="{FE1481DE-2D98-A482-E954-FE759BB1E1E1}"/>
              </a:ext>
            </a:extLst>
          </p:cNvPr>
          <p:cNvSpPr txBox="1">
            <a:spLocks/>
          </p:cNvSpPr>
          <p:nvPr/>
        </p:nvSpPr>
        <p:spPr>
          <a:xfrm>
            <a:off x="722313" y="7573183"/>
            <a:ext cx="3056194" cy="328657"/>
          </a:xfrm>
          <a:prstGeom prst="rect">
            <a:avLst/>
          </a:prstGeom>
        </p:spPr>
        <p:txBody>
          <a:bodyPr lIns="0"/>
          <a:lstStyle>
            <a:lvl1pPr marL="0" indent="0" algn="l" defTabSz="755934" rtl="0" eaLnBrk="1" latinLnBrk="0" hangingPunct="1">
              <a:lnSpc>
                <a:spcPct val="90000"/>
              </a:lnSpc>
              <a:spcBef>
                <a:spcPts val="827"/>
              </a:spcBef>
              <a:buFont typeface="Arial" panose="020B0604020202020204" pitchFamily="34" charset="0"/>
              <a:buNone/>
              <a:defRPr sz="1600" b="0" i="0" kern="120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566951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44918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22885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700853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78820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56787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34754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12722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b="1" dirty="0">
                <a:solidFill>
                  <a:schemeClr val="accent2"/>
                </a:solidFill>
              </a:rPr>
              <a:t>ADVANTAGES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305680FB-AAE1-F88D-D625-6AD42F8C8F92}"/>
              </a:ext>
            </a:extLst>
          </p:cNvPr>
          <p:cNvCxnSpPr>
            <a:cxnSpLocks/>
          </p:cNvCxnSpPr>
          <p:nvPr/>
        </p:nvCxnSpPr>
        <p:spPr>
          <a:xfrm>
            <a:off x="3681623" y="7631920"/>
            <a:ext cx="0" cy="1869848"/>
          </a:xfrm>
          <a:prstGeom prst="line">
            <a:avLst/>
          </a:prstGeom>
          <a:ln>
            <a:solidFill>
              <a:schemeClr val="accent2"/>
            </a:solidFill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Text Placeholder 8">
            <a:extLst>
              <a:ext uri="{FF2B5EF4-FFF2-40B4-BE49-F238E27FC236}">
                <a16:creationId xmlns:a16="http://schemas.microsoft.com/office/drawing/2014/main" id="{04E24127-8586-F0DE-B24C-3137755BE75B}"/>
              </a:ext>
            </a:extLst>
          </p:cNvPr>
          <p:cNvSpPr txBox="1">
            <a:spLocks/>
          </p:cNvSpPr>
          <p:nvPr/>
        </p:nvSpPr>
        <p:spPr>
          <a:xfrm>
            <a:off x="3779836" y="7573183"/>
            <a:ext cx="3057521" cy="328657"/>
          </a:xfrm>
          <a:prstGeom prst="rect">
            <a:avLst/>
          </a:prstGeom>
        </p:spPr>
        <p:txBody>
          <a:bodyPr lIns="0"/>
          <a:lstStyle>
            <a:lvl1pPr marL="0" indent="0" algn="l" defTabSz="755934" rtl="0" eaLnBrk="1" latinLnBrk="0" hangingPunct="1">
              <a:lnSpc>
                <a:spcPct val="90000"/>
              </a:lnSpc>
              <a:spcBef>
                <a:spcPts val="827"/>
              </a:spcBef>
              <a:buFont typeface="Arial" panose="020B0604020202020204" pitchFamily="34" charset="0"/>
              <a:buNone/>
              <a:defRPr sz="1600" b="0" i="0" kern="120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566951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44918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22885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700853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78820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56787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34754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12722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b="1" dirty="0">
                <a:solidFill>
                  <a:schemeClr val="accent2"/>
                </a:solidFill>
              </a:rPr>
              <a:t>DISADVANTAGES</a:t>
            </a:r>
          </a:p>
        </p:txBody>
      </p:sp>
      <p:pic>
        <p:nvPicPr>
          <p:cNvPr id="93" name="Graphic 92">
            <a:extLst>
              <a:ext uri="{FF2B5EF4-FFF2-40B4-BE49-F238E27FC236}">
                <a16:creationId xmlns:a16="http://schemas.microsoft.com/office/drawing/2014/main" id="{19DE0E25-06AD-A036-BCCE-135D2D48FD1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419283" y="1030230"/>
            <a:ext cx="862423" cy="1163268"/>
          </a:xfrm>
          <a:prstGeom prst="rect">
            <a:avLst/>
          </a:prstGeom>
        </p:spPr>
      </p:pic>
      <p:sp>
        <p:nvSpPr>
          <p:cNvPr id="6" name="Text Placeholder 8">
            <a:extLst>
              <a:ext uri="{FF2B5EF4-FFF2-40B4-BE49-F238E27FC236}">
                <a16:creationId xmlns:a16="http://schemas.microsoft.com/office/drawing/2014/main" id="{AB648A0F-3013-EFDC-A1BA-F642AD3F7A8C}"/>
              </a:ext>
            </a:extLst>
          </p:cNvPr>
          <p:cNvSpPr txBox="1">
            <a:spLocks/>
          </p:cNvSpPr>
          <p:nvPr/>
        </p:nvSpPr>
        <p:spPr>
          <a:xfrm>
            <a:off x="722312" y="6587521"/>
            <a:ext cx="5983287" cy="369147"/>
          </a:xfrm>
          <a:prstGeom prst="rect">
            <a:avLst/>
          </a:prstGeom>
        </p:spPr>
        <p:txBody>
          <a:bodyPr lIns="0"/>
          <a:lstStyle>
            <a:lvl1pPr marL="0" indent="0" algn="l" defTabSz="755934" rtl="0" eaLnBrk="1" latinLnBrk="0" hangingPunct="1">
              <a:lnSpc>
                <a:spcPct val="90000"/>
              </a:lnSpc>
              <a:spcBef>
                <a:spcPts val="827"/>
              </a:spcBef>
              <a:buFont typeface="Arial" panose="020B0604020202020204" pitchFamily="34" charset="0"/>
              <a:buNone/>
              <a:defRPr sz="1600" b="0" i="0" kern="120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566951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44918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22885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700853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78820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56787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34754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12722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dirty="0"/>
              <a:t>Why is solar energy so important?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5861F917-7F1D-9391-636D-F666FA10FCB4}"/>
              </a:ext>
            </a:extLst>
          </p:cNvPr>
          <p:cNvSpPr txBox="1">
            <a:spLocks/>
          </p:cNvSpPr>
          <p:nvPr/>
        </p:nvSpPr>
        <p:spPr>
          <a:xfrm>
            <a:off x="722312" y="6980068"/>
            <a:ext cx="6115045" cy="244252"/>
          </a:xfrm>
          <a:prstGeom prst="rect">
            <a:avLst/>
          </a:prstGeom>
        </p:spPr>
        <p:txBody>
          <a:bodyPr lIns="0"/>
          <a:lstStyle>
            <a:lvl1pPr marL="0" indent="0" algn="l" defTabSz="755934" rtl="0" eaLnBrk="1" latinLnBrk="0" hangingPunct="1">
              <a:lnSpc>
                <a:spcPct val="90000"/>
              </a:lnSpc>
              <a:spcBef>
                <a:spcPts val="827"/>
              </a:spcBef>
              <a:buFont typeface="Arial" panose="020B0604020202020204" pitchFamily="34" charset="0"/>
              <a:buNone/>
              <a:defRPr sz="1600" b="0" i="0" kern="120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566951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44918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22885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700853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78820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56787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34754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12722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950" dirty="0"/>
              <a:t>Can you think of some advantages and disadvantages of solar energy? </a:t>
            </a:r>
            <a:br>
              <a:rPr lang="en-US" sz="950" dirty="0"/>
            </a:br>
            <a:r>
              <a:rPr lang="en-US" sz="950" dirty="0"/>
              <a:t>Fill in the table with your answers.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E091A2E6-8554-123A-0171-6C38562538C4}"/>
              </a:ext>
            </a:extLst>
          </p:cNvPr>
          <p:cNvSpPr/>
          <p:nvPr/>
        </p:nvSpPr>
        <p:spPr>
          <a:xfrm>
            <a:off x="1801542" y="5806440"/>
            <a:ext cx="1271858" cy="226167"/>
          </a:xfrm>
          <a:prstGeom prst="roundRect">
            <a:avLst>
              <a:gd name="adj" fmla="val 16372"/>
            </a:avLst>
          </a:prstGeom>
          <a:solidFill>
            <a:schemeClr val="accent1">
              <a:lumMod val="20000"/>
              <a:lumOff val="80000"/>
            </a:schemeClr>
          </a:solidFill>
          <a:ln>
            <a:noFill/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 dirty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SUN</a:t>
            </a:r>
          </a:p>
        </p:txBody>
      </p:sp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id="{7C701402-CB62-0C79-084B-9A15521DB8D1}"/>
              </a:ext>
            </a:extLst>
          </p:cNvPr>
          <p:cNvSpPr/>
          <p:nvPr/>
        </p:nvSpPr>
        <p:spPr>
          <a:xfrm>
            <a:off x="3161712" y="5806440"/>
            <a:ext cx="1271858" cy="226167"/>
          </a:xfrm>
          <a:prstGeom prst="roundRect">
            <a:avLst>
              <a:gd name="adj" fmla="val 16372"/>
            </a:avLst>
          </a:prstGeom>
          <a:solidFill>
            <a:schemeClr val="accent1">
              <a:lumMod val="20000"/>
              <a:lumOff val="80000"/>
            </a:schemeClr>
          </a:solidFill>
          <a:ln>
            <a:noFill/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 dirty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RUN OUT</a:t>
            </a:r>
          </a:p>
        </p:txBody>
      </p:sp>
      <p:sp>
        <p:nvSpPr>
          <p:cNvPr id="23" name="Rectangle: Rounded Corners 22">
            <a:extLst>
              <a:ext uri="{FF2B5EF4-FFF2-40B4-BE49-F238E27FC236}">
                <a16:creationId xmlns:a16="http://schemas.microsoft.com/office/drawing/2014/main" id="{D0BDE577-1B74-233E-397D-5364EC2DECD2}"/>
              </a:ext>
            </a:extLst>
          </p:cNvPr>
          <p:cNvSpPr/>
          <p:nvPr/>
        </p:nvSpPr>
        <p:spPr>
          <a:xfrm>
            <a:off x="4521882" y="5806440"/>
            <a:ext cx="1271858" cy="226167"/>
          </a:xfrm>
          <a:prstGeom prst="roundRect">
            <a:avLst>
              <a:gd name="adj" fmla="val 16372"/>
            </a:avLst>
          </a:prstGeom>
          <a:solidFill>
            <a:schemeClr val="accent1">
              <a:lumMod val="20000"/>
              <a:lumOff val="80000"/>
            </a:schemeClr>
          </a:solidFill>
          <a:ln>
            <a:noFill/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 dirty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FOSSIL FUELS</a:t>
            </a:r>
          </a:p>
        </p:txBody>
      </p:sp>
      <p:sp>
        <p:nvSpPr>
          <p:cNvPr id="26" name="Rectangle: Rounded Corners 25">
            <a:extLst>
              <a:ext uri="{FF2B5EF4-FFF2-40B4-BE49-F238E27FC236}">
                <a16:creationId xmlns:a16="http://schemas.microsoft.com/office/drawing/2014/main" id="{C2CBBC33-B66F-C599-E520-FA5C1298FBF9}"/>
              </a:ext>
            </a:extLst>
          </p:cNvPr>
          <p:cNvSpPr/>
          <p:nvPr/>
        </p:nvSpPr>
        <p:spPr>
          <a:xfrm>
            <a:off x="1146479" y="5441208"/>
            <a:ext cx="1271858" cy="226167"/>
          </a:xfrm>
          <a:prstGeom prst="roundRect">
            <a:avLst>
              <a:gd name="adj" fmla="val 16372"/>
            </a:avLst>
          </a:prstGeom>
          <a:solidFill>
            <a:schemeClr val="accent1">
              <a:lumMod val="20000"/>
              <a:lumOff val="80000"/>
            </a:schemeClr>
          </a:solidFill>
          <a:ln>
            <a:noFill/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 dirty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ENERGY</a:t>
            </a:r>
          </a:p>
        </p:txBody>
      </p:sp>
      <p:sp>
        <p:nvSpPr>
          <p:cNvPr id="27" name="Rectangle: Rounded Corners 26">
            <a:extLst>
              <a:ext uri="{FF2B5EF4-FFF2-40B4-BE49-F238E27FC236}">
                <a16:creationId xmlns:a16="http://schemas.microsoft.com/office/drawing/2014/main" id="{F7472E65-61B9-EB2B-42F3-F1E1C88FE05F}"/>
              </a:ext>
            </a:extLst>
          </p:cNvPr>
          <p:cNvSpPr/>
          <p:nvPr/>
        </p:nvSpPr>
        <p:spPr>
          <a:xfrm>
            <a:off x="2506649" y="5441208"/>
            <a:ext cx="1271858" cy="226167"/>
          </a:xfrm>
          <a:prstGeom prst="roundRect">
            <a:avLst>
              <a:gd name="adj" fmla="val 16372"/>
            </a:avLst>
          </a:prstGeom>
          <a:solidFill>
            <a:schemeClr val="accent1">
              <a:lumMod val="20000"/>
              <a:lumOff val="80000"/>
            </a:schemeClr>
          </a:solidFill>
          <a:ln>
            <a:noFill/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 dirty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GREEN</a:t>
            </a:r>
          </a:p>
        </p:txBody>
      </p:sp>
      <p:sp>
        <p:nvSpPr>
          <p:cNvPr id="28" name="Rectangle: Rounded Corners 27">
            <a:extLst>
              <a:ext uri="{FF2B5EF4-FFF2-40B4-BE49-F238E27FC236}">
                <a16:creationId xmlns:a16="http://schemas.microsoft.com/office/drawing/2014/main" id="{51AC1603-982A-DD24-0716-09644D4EDE45}"/>
              </a:ext>
            </a:extLst>
          </p:cNvPr>
          <p:cNvSpPr/>
          <p:nvPr/>
        </p:nvSpPr>
        <p:spPr>
          <a:xfrm>
            <a:off x="3866819" y="5441208"/>
            <a:ext cx="1271858" cy="226167"/>
          </a:xfrm>
          <a:prstGeom prst="roundRect">
            <a:avLst>
              <a:gd name="adj" fmla="val 16372"/>
            </a:avLst>
          </a:prstGeom>
          <a:solidFill>
            <a:schemeClr val="accent1">
              <a:lumMod val="20000"/>
              <a:lumOff val="80000"/>
            </a:schemeClr>
          </a:solidFill>
          <a:ln>
            <a:noFill/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 dirty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RENEWABLE</a:t>
            </a:r>
          </a:p>
        </p:txBody>
      </p:sp>
      <p:sp>
        <p:nvSpPr>
          <p:cNvPr id="32" name="Rectangle: Rounded Corners 31">
            <a:extLst>
              <a:ext uri="{FF2B5EF4-FFF2-40B4-BE49-F238E27FC236}">
                <a16:creationId xmlns:a16="http://schemas.microsoft.com/office/drawing/2014/main" id="{2762D06E-9781-EC87-7CB5-798EBC8437EC}"/>
              </a:ext>
            </a:extLst>
          </p:cNvPr>
          <p:cNvSpPr/>
          <p:nvPr/>
        </p:nvSpPr>
        <p:spPr>
          <a:xfrm>
            <a:off x="5214565" y="5441208"/>
            <a:ext cx="1271858" cy="226167"/>
          </a:xfrm>
          <a:prstGeom prst="roundRect">
            <a:avLst>
              <a:gd name="adj" fmla="val 16372"/>
            </a:avLst>
          </a:prstGeom>
          <a:solidFill>
            <a:schemeClr val="accent1">
              <a:lumMod val="20000"/>
              <a:lumOff val="80000"/>
            </a:schemeClr>
          </a:solidFill>
          <a:ln>
            <a:noFill/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 dirty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ELECTRICITY</a:t>
            </a:r>
          </a:p>
        </p:txBody>
      </p:sp>
      <p:sp>
        <p:nvSpPr>
          <p:cNvPr id="38" name="Text Placeholder 8">
            <a:extLst>
              <a:ext uri="{FF2B5EF4-FFF2-40B4-BE49-F238E27FC236}">
                <a16:creationId xmlns:a16="http://schemas.microsoft.com/office/drawing/2014/main" id="{816495D0-F2B0-3201-0F93-6B3D3C1F076C}"/>
              </a:ext>
            </a:extLst>
          </p:cNvPr>
          <p:cNvSpPr txBox="1">
            <a:spLocks/>
          </p:cNvSpPr>
          <p:nvPr/>
        </p:nvSpPr>
        <p:spPr>
          <a:xfrm>
            <a:off x="1094740" y="3549967"/>
            <a:ext cx="5445760" cy="1675975"/>
          </a:xfrm>
          <a:prstGeom prst="rect">
            <a:avLst/>
          </a:prstGeom>
        </p:spPr>
        <p:txBody>
          <a:bodyPr lIns="0"/>
          <a:lstStyle>
            <a:lvl1pPr marL="0" indent="0" algn="l" defTabSz="755934" rtl="0" eaLnBrk="1" latinLnBrk="0" hangingPunct="1">
              <a:lnSpc>
                <a:spcPct val="90000"/>
              </a:lnSpc>
              <a:spcBef>
                <a:spcPts val="827"/>
              </a:spcBef>
              <a:buFont typeface="Arial" panose="020B0604020202020204" pitchFamily="34" charset="0"/>
              <a:buNone/>
              <a:defRPr sz="1600" b="0" i="0" kern="120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566951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44918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22885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700853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78820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56787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34754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12722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</a:pPr>
            <a:r>
              <a:rPr lang="en-US" sz="1200" dirty="0"/>
              <a:t>Solar energy comes from the _________ . We are able to use the _________ from the sun and convert it to _________ . Solar energy is a type of _________ energy, which means these sources of energy will not _________ . This energy is sometimes referred to as _________  energy. Non-renewable energy sources are often called _________ . Once used, these will be gone, and we will need to use alternative energy sources.</a:t>
            </a:r>
          </a:p>
        </p:txBody>
      </p:sp>
      <p:pic>
        <p:nvPicPr>
          <p:cNvPr id="2" name="Graphic 1">
            <a:extLst>
              <a:ext uri="{FF2B5EF4-FFF2-40B4-BE49-F238E27FC236}">
                <a16:creationId xmlns:a16="http://schemas.microsoft.com/office/drawing/2014/main" id="{4B6CC50B-07AC-AB32-B127-C20ACA0A51B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2946188" y="2501801"/>
            <a:ext cx="247650" cy="247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65505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 Placeholder 2">
            <a:extLst>
              <a:ext uri="{FF2B5EF4-FFF2-40B4-BE49-F238E27FC236}">
                <a16:creationId xmlns:a16="http://schemas.microsoft.com/office/drawing/2014/main" id="{5366AB58-61B6-2ED1-D03F-E000FC5C2A7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19667" y="870369"/>
            <a:ext cx="4446849" cy="147732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3200" b="0" i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GB" sz="4800" b="1" dirty="0">
                <a:solidFill>
                  <a:schemeClr val="accent2"/>
                </a:solidFill>
              </a:rPr>
              <a:t>CLASSROOMWORKSHEET</a:t>
            </a:r>
            <a:endParaRPr lang="en-US" sz="4800" b="1" dirty="0">
              <a:solidFill>
                <a:schemeClr val="accent2"/>
              </a:solidFill>
            </a:endParaRPr>
          </a:p>
        </p:txBody>
      </p:sp>
      <p:sp>
        <p:nvSpPr>
          <p:cNvPr id="19" name="Text Placeholder 8">
            <a:extLst>
              <a:ext uri="{FF2B5EF4-FFF2-40B4-BE49-F238E27FC236}">
                <a16:creationId xmlns:a16="http://schemas.microsoft.com/office/drawing/2014/main" id="{23DAA7FA-ADA1-938D-F75C-3967D6F81FF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22313" y="501222"/>
            <a:ext cx="4797954" cy="369147"/>
          </a:xfrm>
          <a:prstGeom prst="rect">
            <a:avLst/>
          </a:prstGeom>
        </p:spPr>
        <p:txBody>
          <a:bodyPr lIns="0"/>
          <a:lstStyle>
            <a:lvl1pPr marL="0" indent="0">
              <a:buNone/>
              <a:defRPr sz="1600" b="0" i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GB" b="1" dirty="0"/>
              <a:t>Sonnedix sustainability academy:</a:t>
            </a:r>
            <a:endParaRPr lang="en-US" b="1" dirty="0"/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7E759DB8-E951-4D18-6CE9-34533EB3CBD5}"/>
              </a:ext>
            </a:extLst>
          </p:cNvPr>
          <p:cNvSpPr txBox="1">
            <a:spLocks/>
          </p:cNvSpPr>
          <p:nvPr/>
        </p:nvSpPr>
        <p:spPr>
          <a:xfrm>
            <a:off x="722313" y="2461150"/>
            <a:ext cx="4797954" cy="369147"/>
          </a:xfrm>
          <a:prstGeom prst="rect">
            <a:avLst/>
          </a:prstGeom>
        </p:spPr>
        <p:txBody>
          <a:bodyPr lIns="0"/>
          <a:lstStyle>
            <a:lvl1pPr marL="0" indent="0" algn="l" defTabSz="755934" rtl="0" eaLnBrk="1" latinLnBrk="0" hangingPunct="1">
              <a:lnSpc>
                <a:spcPct val="90000"/>
              </a:lnSpc>
              <a:spcBef>
                <a:spcPts val="827"/>
              </a:spcBef>
              <a:buFont typeface="Arial" panose="020B0604020202020204" pitchFamily="34" charset="0"/>
              <a:buNone/>
              <a:defRPr sz="1600" b="0" i="0" kern="120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566951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44918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22885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700853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78820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56787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34754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12722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dirty="0"/>
              <a:t>Practice at home: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64E93A52-66DB-CC02-D997-B5EC8800BCC4}"/>
              </a:ext>
            </a:extLst>
          </p:cNvPr>
          <p:cNvSpPr txBox="1">
            <a:spLocks/>
          </p:cNvSpPr>
          <p:nvPr/>
        </p:nvSpPr>
        <p:spPr>
          <a:xfrm>
            <a:off x="722312" y="2853697"/>
            <a:ext cx="6115045" cy="244252"/>
          </a:xfrm>
          <a:prstGeom prst="rect">
            <a:avLst/>
          </a:prstGeom>
        </p:spPr>
        <p:txBody>
          <a:bodyPr lIns="0"/>
          <a:lstStyle>
            <a:lvl1pPr marL="0" indent="0" algn="l" defTabSz="755934" rtl="0" eaLnBrk="1" latinLnBrk="0" hangingPunct="1">
              <a:lnSpc>
                <a:spcPct val="90000"/>
              </a:lnSpc>
              <a:spcBef>
                <a:spcPts val="827"/>
              </a:spcBef>
              <a:buFont typeface="Arial" panose="020B0604020202020204" pitchFamily="34" charset="0"/>
              <a:buNone/>
              <a:defRPr sz="1600" b="0" i="0" kern="120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566951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44918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22885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700853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78820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56787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34754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12722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950" dirty="0"/>
              <a:t>It is important to conserve energy. Think of five things you can do at home to conserve energy:</a:t>
            </a:r>
          </a:p>
        </p:txBody>
      </p:sp>
      <p:pic>
        <p:nvPicPr>
          <p:cNvPr id="93" name="Graphic 92">
            <a:extLst>
              <a:ext uri="{FF2B5EF4-FFF2-40B4-BE49-F238E27FC236}">
                <a16:creationId xmlns:a16="http://schemas.microsoft.com/office/drawing/2014/main" id="{19DE0E25-06AD-A036-BCCE-135D2D48FD1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419283" y="1030230"/>
            <a:ext cx="862423" cy="1163268"/>
          </a:xfrm>
          <a:prstGeom prst="rect">
            <a:avLst/>
          </a:prstGeom>
        </p:spPr>
      </p:pic>
      <p:pic>
        <p:nvPicPr>
          <p:cNvPr id="44" name="Graphic 43">
            <a:extLst>
              <a:ext uri="{FF2B5EF4-FFF2-40B4-BE49-F238E27FC236}">
                <a16:creationId xmlns:a16="http://schemas.microsoft.com/office/drawing/2014/main" id="{3B3226F1-14B5-73FB-45E7-4C4DD952B98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3362748" y="2501801"/>
            <a:ext cx="247650" cy="247650"/>
          </a:xfrm>
          <a:prstGeom prst="rect">
            <a:avLst/>
          </a:prstGeom>
        </p:spPr>
      </p:pic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EEADCF7F-63FB-F213-4FB1-C3C99E62EAFE}"/>
              </a:ext>
            </a:extLst>
          </p:cNvPr>
          <p:cNvCxnSpPr>
            <a:cxnSpLocks/>
          </p:cNvCxnSpPr>
          <p:nvPr/>
        </p:nvCxnSpPr>
        <p:spPr>
          <a:xfrm flipV="1">
            <a:off x="1062567" y="3399943"/>
            <a:ext cx="5986441" cy="19414"/>
          </a:xfrm>
          <a:prstGeom prst="line">
            <a:avLst/>
          </a:prstGeom>
          <a:ln>
            <a:solidFill>
              <a:schemeClr val="accent6">
                <a:lumMod val="90000"/>
              </a:schemeClr>
            </a:solidFill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6" name="Oval 45">
            <a:extLst>
              <a:ext uri="{FF2B5EF4-FFF2-40B4-BE49-F238E27FC236}">
                <a16:creationId xmlns:a16="http://schemas.microsoft.com/office/drawing/2014/main" id="{35112E3F-7EFE-AD93-0919-3090D285D515}"/>
              </a:ext>
            </a:extLst>
          </p:cNvPr>
          <p:cNvSpPr/>
          <p:nvPr/>
        </p:nvSpPr>
        <p:spPr>
          <a:xfrm>
            <a:off x="736799" y="3293704"/>
            <a:ext cx="269041" cy="269041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200" b="1" dirty="0">
                <a:latin typeface="Verdana" panose="020B0604030504040204" pitchFamily="34" charset="0"/>
                <a:ea typeface="Verdana" panose="020B0604030504040204" pitchFamily="34" charset="0"/>
              </a:rPr>
              <a:t>1</a:t>
            </a:r>
          </a:p>
        </p:txBody>
      </p: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69009A2C-C136-1404-56BD-3256FB61D7AF}"/>
              </a:ext>
            </a:extLst>
          </p:cNvPr>
          <p:cNvCxnSpPr>
            <a:cxnSpLocks/>
          </p:cNvCxnSpPr>
          <p:nvPr/>
        </p:nvCxnSpPr>
        <p:spPr>
          <a:xfrm>
            <a:off x="719667" y="3740382"/>
            <a:ext cx="6329341" cy="0"/>
          </a:xfrm>
          <a:prstGeom prst="line">
            <a:avLst/>
          </a:prstGeom>
          <a:ln>
            <a:solidFill>
              <a:schemeClr val="accent6">
                <a:lumMod val="90000"/>
              </a:schemeClr>
            </a:solidFill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5DA485C2-1733-3C1E-2295-F81127323A35}"/>
              </a:ext>
            </a:extLst>
          </p:cNvPr>
          <p:cNvCxnSpPr>
            <a:cxnSpLocks/>
          </p:cNvCxnSpPr>
          <p:nvPr/>
        </p:nvCxnSpPr>
        <p:spPr>
          <a:xfrm>
            <a:off x="719667" y="4061407"/>
            <a:ext cx="6329341" cy="0"/>
          </a:xfrm>
          <a:prstGeom prst="line">
            <a:avLst/>
          </a:prstGeom>
          <a:ln>
            <a:solidFill>
              <a:schemeClr val="accent6">
                <a:lumMod val="90000"/>
              </a:schemeClr>
            </a:solidFill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>
            <a:extLst>
              <a:ext uri="{FF2B5EF4-FFF2-40B4-BE49-F238E27FC236}">
                <a16:creationId xmlns:a16="http://schemas.microsoft.com/office/drawing/2014/main" id="{83AB8BAF-7198-FFDA-708D-398C20154D43}"/>
              </a:ext>
            </a:extLst>
          </p:cNvPr>
          <p:cNvCxnSpPr>
            <a:cxnSpLocks/>
          </p:cNvCxnSpPr>
          <p:nvPr/>
        </p:nvCxnSpPr>
        <p:spPr>
          <a:xfrm>
            <a:off x="719667" y="4382431"/>
            <a:ext cx="6329341" cy="0"/>
          </a:xfrm>
          <a:prstGeom prst="line">
            <a:avLst/>
          </a:prstGeom>
          <a:ln>
            <a:solidFill>
              <a:schemeClr val="accent6">
                <a:lumMod val="90000"/>
              </a:schemeClr>
            </a:solidFill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0B0651E2-4D9B-5607-DDBF-60B46189A36C}"/>
              </a:ext>
            </a:extLst>
          </p:cNvPr>
          <p:cNvCxnSpPr>
            <a:cxnSpLocks/>
          </p:cNvCxnSpPr>
          <p:nvPr/>
        </p:nvCxnSpPr>
        <p:spPr>
          <a:xfrm flipV="1">
            <a:off x="1062567" y="4703455"/>
            <a:ext cx="5986441" cy="19414"/>
          </a:xfrm>
          <a:prstGeom prst="line">
            <a:avLst/>
          </a:prstGeom>
          <a:ln>
            <a:solidFill>
              <a:schemeClr val="accent6">
                <a:lumMod val="90000"/>
              </a:schemeClr>
            </a:solidFill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9" name="Oval 58">
            <a:extLst>
              <a:ext uri="{FF2B5EF4-FFF2-40B4-BE49-F238E27FC236}">
                <a16:creationId xmlns:a16="http://schemas.microsoft.com/office/drawing/2014/main" id="{831418F7-28CC-5410-92B1-FFB44A092D60}"/>
              </a:ext>
            </a:extLst>
          </p:cNvPr>
          <p:cNvSpPr/>
          <p:nvPr/>
        </p:nvSpPr>
        <p:spPr>
          <a:xfrm>
            <a:off x="736799" y="4597216"/>
            <a:ext cx="269041" cy="269041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200" b="1" dirty="0">
                <a:latin typeface="Verdana" panose="020B0604030504040204" pitchFamily="34" charset="0"/>
                <a:ea typeface="Verdana" panose="020B0604030504040204" pitchFamily="34" charset="0"/>
              </a:rPr>
              <a:t>2</a:t>
            </a:r>
          </a:p>
        </p:txBody>
      </p:sp>
      <p:cxnSp>
        <p:nvCxnSpPr>
          <p:cNvPr id="60" name="Straight Connector 59">
            <a:extLst>
              <a:ext uri="{FF2B5EF4-FFF2-40B4-BE49-F238E27FC236}">
                <a16:creationId xmlns:a16="http://schemas.microsoft.com/office/drawing/2014/main" id="{A7ADA7EE-0DEE-664F-CAC7-913B2B6BE10E}"/>
              </a:ext>
            </a:extLst>
          </p:cNvPr>
          <p:cNvCxnSpPr>
            <a:cxnSpLocks/>
          </p:cNvCxnSpPr>
          <p:nvPr/>
        </p:nvCxnSpPr>
        <p:spPr>
          <a:xfrm>
            <a:off x="719667" y="5043894"/>
            <a:ext cx="6329341" cy="0"/>
          </a:xfrm>
          <a:prstGeom prst="line">
            <a:avLst/>
          </a:prstGeom>
          <a:ln>
            <a:solidFill>
              <a:schemeClr val="accent6">
                <a:lumMod val="90000"/>
              </a:schemeClr>
            </a:solidFill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>
            <a:extLst>
              <a:ext uri="{FF2B5EF4-FFF2-40B4-BE49-F238E27FC236}">
                <a16:creationId xmlns:a16="http://schemas.microsoft.com/office/drawing/2014/main" id="{637E0BD1-DE48-B09A-141E-19EF8D3C18B3}"/>
              </a:ext>
            </a:extLst>
          </p:cNvPr>
          <p:cNvCxnSpPr>
            <a:cxnSpLocks/>
          </p:cNvCxnSpPr>
          <p:nvPr/>
        </p:nvCxnSpPr>
        <p:spPr>
          <a:xfrm>
            <a:off x="719667" y="5364919"/>
            <a:ext cx="6329341" cy="0"/>
          </a:xfrm>
          <a:prstGeom prst="line">
            <a:avLst/>
          </a:prstGeom>
          <a:ln>
            <a:solidFill>
              <a:schemeClr val="accent6">
                <a:lumMod val="90000"/>
              </a:schemeClr>
            </a:solidFill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41BB15C3-83BB-0B1F-E848-F28429CC260D}"/>
              </a:ext>
            </a:extLst>
          </p:cNvPr>
          <p:cNvCxnSpPr>
            <a:cxnSpLocks/>
          </p:cNvCxnSpPr>
          <p:nvPr/>
        </p:nvCxnSpPr>
        <p:spPr>
          <a:xfrm>
            <a:off x="719667" y="5685943"/>
            <a:ext cx="6329341" cy="0"/>
          </a:xfrm>
          <a:prstGeom prst="line">
            <a:avLst/>
          </a:prstGeom>
          <a:ln>
            <a:solidFill>
              <a:schemeClr val="accent6">
                <a:lumMod val="90000"/>
              </a:schemeClr>
            </a:solidFill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9E5FE811-8A35-B4A1-38C0-54453D1E6B42}"/>
              </a:ext>
            </a:extLst>
          </p:cNvPr>
          <p:cNvCxnSpPr>
            <a:cxnSpLocks/>
          </p:cNvCxnSpPr>
          <p:nvPr/>
        </p:nvCxnSpPr>
        <p:spPr>
          <a:xfrm flipV="1">
            <a:off x="1062567" y="5997260"/>
            <a:ext cx="5986441" cy="19414"/>
          </a:xfrm>
          <a:prstGeom prst="line">
            <a:avLst/>
          </a:prstGeom>
          <a:ln>
            <a:solidFill>
              <a:schemeClr val="accent6">
                <a:lumMod val="90000"/>
              </a:schemeClr>
            </a:solidFill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4" name="Oval 63">
            <a:extLst>
              <a:ext uri="{FF2B5EF4-FFF2-40B4-BE49-F238E27FC236}">
                <a16:creationId xmlns:a16="http://schemas.microsoft.com/office/drawing/2014/main" id="{AEEAAFC3-9003-F02F-CC4A-3BC1E0687D6B}"/>
              </a:ext>
            </a:extLst>
          </p:cNvPr>
          <p:cNvSpPr/>
          <p:nvPr/>
        </p:nvSpPr>
        <p:spPr>
          <a:xfrm>
            <a:off x="736799" y="5891021"/>
            <a:ext cx="269041" cy="269041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200" b="1" dirty="0">
                <a:latin typeface="Verdana" panose="020B0604030504040204" pitchFamily="34" charset="0"/>
                <a:ea typeface="Verdana" panose="020B0604030504040204" pitchFamily="34" charset="0"/>
              </a:rPr>
              <a:t>3</a:t>
            </a:r>
          </a:p>
        </p:txBody>
      </p:sp>
      <p:cxnSp>
        <p:nvCxnSpPr>
          <p:cNvPr id="65" name="Straight Connector 64">
            <a:extLst>
              <a:ext uri="{FF2B5EF4-FFF2-40B4-BE49-F238E27FC236}">
                <a16:creationId xmlns:a16="http://schemas.microsoft.com/office/drawing/2014/main" id="{D0691013-EB13-9875-D1E1-8E91BCBC33DC}"/>
              </a:ext>
            </a:extLst>
          </p:cNvPr>
          <p:cNvCxnSpPr>
            <a:cxnSpLocks/>
          </p:cNvCxnSpPr>
          <p:nvPr/>
        </p:nvCxnSpPr>
        <p:spPr>
          <a:xfrm>
            <a:off x="719667" y="6337699"/>
            <a:ext cx="6329341" cy="0"/>
          </a:xfrm>
          <a:prstGeom prst="line">
            <a:avLst/>
          </a:prstGeom>
          <a:ln>
            <a:solidFill>
              <a:schemeClr val="accent6">
                <a:lumMod val="90000"/>
              </a:schemeClr>
            </a:solidFill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D0972247-A681-3E61-F019-43F8C74ED523}"/>
              </a:ext>
            </a:extLst>
          </p:cNvPr>
          <p:cNvCxnSpPr>
            <a:cxnSpLocks/>
          </p:cNvCxnSpPr>
          <p:nvPr/>
        </p:nvCxnSpPr>
        <p:spPr>
          <a:xfrm>
            <a:off x="719667" y="6658724"/>
            <a:ext cx="6329341" cy="0"/>
          </a:xfrm>
          <a:prstGeom prst="line">
            <a:avLst/>
          </a:prstGeom>
          <a:ln>
            <a:solidFill>
              <a:schemeClr val="accent6">
                <a:lumMod val="90000"/>
              </a:schemeClr>
            </a:solidFill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>
            <a:extLst>
              <a:ext uri="{FF2B5EF4-FFF2-40B4-BE49-F238E27FC236}">
                <a16:creationId xmlns:a16="http://schemas.microsoft.com/office/drawing/2014/main" id="{D4EB473B-5C6D-D2F7-91A7-F63D98C04029}"/>
              </a:ext>
            </a:extLst>
          </p:cNvPr>
          <p:cNvCxnSpPr>
            <a:cxnSpLocks/>
          </p:cNvCxnSpPr>
          <p:nvPr/>
        </p:nvCxnSpPr>
        <p:spPr>
          <a:xfrm>
            <a:off x="719667" y="6979748"/>
            <a:ext cx="6329341" cy="0"/>
          </a:xfrm>
          <a:prstGeom prst="line">
            <a:avLst/>
          </a:prstGeom>
          <a:ln>
            <a:solidFill>
              <a:schemeClr val="accent6">
                <a:lumMod val="90000"/>
              </a:schemeClr>
            </a:solidFill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>
            <a:extLst>
              <a:ext uri="{FF2B5EF4-FFF2-40B4-BE49-F238E27FC236}">
                <a16:creationId xmlns:a16="http://schemas.microsoft.com/office/drawing/2014/main" id="{21A8102E-D461-E670-EBB6-99C868D1B4F0}"/>
              </a:ext>
            </a:extLst>
          </p:cNvPr>
          <p:cNvCxnSpPr>
            <a:cxnSpLocks/>
          </p:cNvCxnSpPr>
          <p:nvPr/>
        </p:nvCxnSpPr>
        <p:spPr>
          <a:xfrm flipV="1">
            <a:off x="1062567" y="7300772"/>
            <a:ext cx="5986441" cy="19414"/>
          </a:xfrm>
          <a:prstGeom prst="line">
            <a:avLst/>
          </a:prstGeom>
          <a:ln>
            <a:solidFill>
              <a:schemeClr val="accent6">
                <a:lumMod val="90000"/>
              </a:schemeClr>
            </a:solidFill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9" name="Oval 68">
            <a:extLst>
              <a:ext uri="{FF2B5EF4-FFF2-40B4-BE49-F238E27FC236}">
                <a16:creationId xmlns:a16="http://schemas.microsoft.com/office/drawing/2014/main" id="{E3CD56DE-40AD-BBE3-8FD9-202E68C56522}"/>
              </a:ext>
            </a:extLst>
          </p:cNvPr>
          <p:cNvSpPr/>
          <p:nvPr/>
        </p:nvSpPr>
        <p:spPr>
          <a:xfrm>
            <a:off x="736799" y="7194533"/>
            <a:ext cx="269041" cy="269041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200" b="1" dirty="0">
                <a:latin typeface="Verdana" panose="020B0604030504040204" pitchFamily="34" charset="0"/>
                <a:ea typeface="Verdana" panose="020B0604030504040204" pitchFamily="34" charset="0"/>
              </a:rPr>
              <a:t>4</a:t>
            </a:r>
          </a:p>
        </p:txBody>
      </p:sp>
      <p:cxnSp>
        <p:nvCxnSpPr>
          <p:cNvPr id="70" name="Straight Connector 69">
            <a:extLst>
              <a:ext uri="{FF2B5EF4-FFF2-40B4-BE49-F238E27FC236}">
                <a16:creationId xmlns:a16="http://schemas.microsoft.com/office/drawing/2014/main" id="{26178198-355B-BD0B-DDB6-8437CC40E09E}"/>
              </a:ext>
            </a:extLst>
          </p:cNvPr>
          <p:cNvCxnSpPr>
            <a:cxnSpLocks/>
          </p:cNvCxnSpPr>
          <p:nvPr/>
        </p:nvCxnSpPr>
        <p:spPr>
          <a:xfrm>
            <a:off x="719667" y="7641211"/>
            <a:ext cx="6329341" cy="0"/>
          </a:xfrm>
          <a:prstGeom prst="line">
            <a:avLst/>
          </a:prstGeom>
          <a:ln>
            <a:solidFill>
              <a:schemeClr val="accent6">
                <a:lumMod val="90000"/>
              </a:schemeClr>
            </a:solidFill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79" name="Graphic 78">
            <a:extLst>
              <a:ext uri="{FF2B5EF4-FFF2-40B4-BE49-F238E27FC236}">
                <a16:creationId xmlns:a16="http://schemas.microsoft.com/office/drawing/2014/main" id="{E2A4261D-B8F2-86C5-36E7-6CBCFA949BBA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1350433" y="9045788"/>
            <a:ext cx="1563206" cy="1646025"/>
          </a:xfrm>
          <a:prstGeom prst="rect">
            <a:avLst/>
          </a:prstGeom>
        </p:spPr>
      </p:pic>
      <p:cxnSp>
        <p:nvCxnSpPr>
          <p:cNvPr id="71" name="Straight Connector 70">
            <a:extLst>
              <a:ext uri="{FF2B5EF4-FFF2-40B4-BE49-F238E27FC236}">
                <a16:creationId xmlns:a16="http://schemas.microsoft.com/office/drawing/2014/main" id="{CDECA4B7-1C06-7A70-10C7-474850671DB8}"/>
              </a:ext>
            </a:extLst>
          </p:cNvPr>
          <p:cNvCxnSpPr>
            <a:cxnSpLocks/>
          </p:cNvCxnSpPr>
          <p:nvPr/>
        </p:nvCxnSpPr>
        <p:spPr>
          <a:xfrm>
            <a:off x="719667" y="7962236"/>
            <a:ext cx="6329341" cy="0"/>
          </a:xfrm>
          <a:prstGeom prst="line">
            <a:avLst/>
          </a:prstGeom>
          <a:ln>
            <a:solidFill>
              <a:schemeClr val="accent6">
                <a:lumMod val="90000"/>
              </a:schemeClr>
            </a:solidFill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>
            <a:extLst>
              <a:ext uri="{FF2B5EF4-FFF2-40B4-BE49-F238E27FC236}">
                <a16:creationId xmlns:a16="http://schemas.microsoft.com/office/drawing/2014/main" id="{1E65E701-B462-FD10-ABEB-03537E0FAE6D}"/>
              </a:ext>
            </a:extLst>
          </p:cNvPr>
          <p:cNvCxnSpPr>
            <a:cxnSpLocks/>
          </p:cNvCxnSpPr>
          <p:nvPr/>
        </p:nvCxnSpPr>
        <p:spPr>
          <a:xfrm>
            <a:off x="719667" y="8283260"/>
            <a:ext cx="6329341" cy="0"/>
          </a:xfrm>
          <a:prstGeom prst="line">
            <a:avLst/>
          </a:prstGeom>
          <a:ln>
            <a:solidFill>
              <a:schemeClr val="accent6">
                <a:lumMod val="90000"/>
              </a:schemeClr>
            </a:solidFill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>
            <a:extLst>
              <a:ext uri="{FF2B5EF4-FFF2-40B4-BE49-F238E27FC236}">
                <a16:creationId xmlns:a16="http://schemas.microsoft.com/office/drawing/2014/main" id="{FA4CE56A-409D-7562-ED9D-CF2E7FF37C2A}"/>
              </a:ext>
            </a:extLst>
          </p:cNvPr>
          <p:cNvCxnSpPr>
            <a:cxnSpLocks/>
          </p:cNvCxnSpPr>
          <p:nvPr/>
        </p:nvCxnSpPr>
        <p:spPr>
          <a:xfrm flipV="1">
            <a:off x="1062567" y="8604635"/>
            <a:ext cx="5986441" cy="19414"/>
          </a:xfrm>
          <a:prstGeom prst="line">
            <a:avLst/>
          </a:prstGeom>
          <a:ln>
            <a:solidFill>
              <a:schemeClr val="accent6">
                <a:lumMod val="90000"/>
              </a:schemeClr>
            </a:solidFill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4" name="Oval 73">
            <a:extLst>
              <a:ext uri="{FF2B5EF4-FFF2-40B4-BE49-F238E27FC236}">
                <a16:creationId xmlns:a16="http://schemas.microsoft.com/office/drawing/2014/main" id="{C4997789-3275-61DE-1CBA-E7E212A76BFE}"/>
              </a:ext>
            </a:extLst>
          </p:cNvPr>
          <p:cNvSpPr/>
          <p:nvPr/>
        </p:nvSpPr>
        <p:spPr>
          <a:xfrm>
            <a:off x="736799" y="8498396"/>
            <a:ext cx="269041" cy="269041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200" b="1" dirty="0">
                <a:latin typeface="Verdana" panose="020B0604030504040204" pitchFamily="34" charset="0"/>
                <a:ea typeface="Verdana" panose="020B0604030504040204" pitchFamily="34" charset="0"/>
              </a:rPr>
              <a:t>5</a:t>
            </a:r>
          </a:p>
        </p:txBody>
      </p:sp>
      <p:cxnSp>
        <p:nvCxnSpPr>
          <p:cNvPr id="75" name="Straight Connector 74">
            <a:extLst>
              <a:ext uri="{FF2B5EF4-FFF2-40B4-BE49-F238E27FC236}">
                <a16:creationId xmlns:a16="http://schemas.microsoft.com/office/drawing/2014/main" id="{09C69975-CA80-F956-8710-26A5195FDDA5}"/>
              </a:ext>
            </a:extLst>
          </p:cNvPr>
          <p:cNvCxnSpPr>
            <a:cxnSpLocks/>
          </p:cNvCxnSpPr>
          <p:nvPr/>
        </p:nvCxnSpPr>
        <p:spPr>
          <a:xfrm>
            <a:off x="719667" y="8945074"/>
            <a:ext cx="6329341" cy="0"/>
          </a:xfrm>
          <a:prstGeom prst="line">
            <a:avLst/>
          </a:prstGeom>
          <a:ln>
            <a:solidFill>
              <a:schemeClr val="accent6">
                <a:lumMod val="90000"/>
              </a:schemeClr>
            </a:solidFill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>
            <a:extLst>
              <a:ext uri="{FF2B5EF4-FFF2-40B4-BE49-F238E27FC236}">
                <a16:creationId xmlns:a16="http://schemas.microsoft.com/office/drawing/2014/main" id="{FAF62E39-E23E-D24B-B47E-BB38D9388EAA}"/>
              </a:ext>
            </a:extLst>
          </p:cNvPr>
          <p:cNvCxnSpPr>
            <a:cxnSpLocks/>
          </p:cNvCxnSpPr>
          <p:nvPr/>
        </p:nvCxnSpPr>
        <p:spPr>
          <a:xfrm>
            <a:off x="719667" y="9266099"/>
            <a:ext cx="6329341" cy="0"/>
          </a:xfrm>
          <a:prstGeom prst="line">
            <a:avLst/>
          </a:prstGeom>
          <a:ln>
            <a:solidFill>
              <a:schemeClr val="accent6">
                <a:lumMod val="90000"/>
              </a:schemeClr>
            </a:solidFill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>
            <a:extLst>
              <a:ext uri="{FF2B5EF4-FFF2-40B4-BE49-F238E27FC236}">
                <a16:creationId xmlns:a16="http://schemas.microsoft.com/office/drawing/2014/main" id="{40AA58D5-BC2E-3247-EB9F-0C3EC5D2EE44}"/>
              </a:ext>
            </a:extLst>
          </p:cNvPr>
          <p:cNvCxnSpPr>
            <a:cxnSpLocks/>
          </p:cNvCxnSpPr>
          <p:nvPr/>
        </p:nvCxnSpPr>
        <p:spPr>
          <a:xfrm>
            <a:off x="719667" y="9587123"/>
            <a:ext cx="6329341" cy="0"/>
          </a:xfrm>
          <a:prstGeom prst="line">
            <a:avLst/>
          </a:prstGeom>
          <a:ln>
            <a:solidFill>
              <a:schemeClr val="accent6">
                <a:lumMod val="90000"/>
              </a:schemeClr>
            </a:solidFill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94206071"/>
      </p:ext>
    </p:extLst>
  </p:cSld>
  <p:clrMapOvr>
    <a:masterClrMapping/>
  </p:clrMapOvr>
</p:sld>
</file>

<file path=ppt/theme/theme1.xml><?xml version="1.0" encoding="utf-8"?>
<a:theme xmlns:a="http://schemas.openxmlformats.org/drawingml/2006/main" name="Sonnedix Theme">
  <a:themeElements>
    <a:clrScheme name="Sonnedix">
      <a:dk1>
        <a:srgbClr val="000000"/>
      </a:dk1>
      <a:lt1>
        <a:srgbClr val="FFFFFF"/>
      </a:lt1>
      <a:dk2>
        <a:srgbClr val="28303A"/>
      </a:dk2>
      <a:lt2>
        <a:srgbClr val="F2F2F2"/>
      </a:lt2>
      <a:accent1>
        <a:srgbClr val="F89C41"/>
      </a:accent1>
      <a:accent2>
        <a:srgbClr val="C93C36"/>
      </a:accent2>
      <a:accent3>
        <a:srgbClr val="8F9E59"/>
      </a:accent3>
      <a:accent4>
        <a:srgbClr val="6EB3D6"/>
      </a:accent4>
      <a:accent5>
        <a:srgbClr val="6D8E9C"/>
      </a:accent5>
      <a:accent6>
        <a:srgbClr val="F3F3F3"/>
      </a:accent6>
      <a:hlink>
        <a:srgbClr val="6D8E9C"/>
      </a:hlink>
      <a:folHlink>
        <a:srgbClr val="98B3BB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7730</TotalTime>
  <Words>239</Words>
  <Application>Microsoft Office PowerPoint</Application>
  <PresentationFormat>Custom</PresentationFormat>
  <Paragraphs>40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Aptos</vt:lpstr>
      <vt:lpstr>Arial</vt:lpstr>
      <vt:lpstr>Verdana</vt:lpstr>
      <vt:lpstr>Sonnedix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Anastasia Gkartzopoulou</dc:creator>
  <cp:lastModifiedBy>Giuliano Torrisi</cp:lastModifiedBy>
  <cp:revision>7</cp:revision>
  <dcterms:created xsi:type="dcterms:W3CDTF">2025-02-27T14:09:36Z</dcterms:created>
  <dcterms:modified xsi:type="dcterms:W3CDTF">2025-09-15T16:51:01Z</dcterms:modified>
</cp:coreProperties>
</file>